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50"/>
  </p:notesMasterIdLst>
  <p:sldIdLst>
    <p:sldId id="376" r:id="rId6"/>
    <p:sldId id="417" r:id="rId7"/>
    <p:sldId id="418" r:id="rId8"/>
    <p:sldId id="377" r:id="rId9"/>
    <p:sldId id="281" r:id="rId10"/>
    <p:sldId id="267" r:id="rId11"/>
    <p:sldId id="269" r:id="rId12"/>
    <p:sldId id="257" r:id="rId13"/>
    <p:sldId id="258" r:id="rId14"/>
    <p:sldId id="259" r:id="rId15"/>
    <p:sldId id="260" r:id="rId16"/>
    <p:sldId id="261" r:id="rId17"/>
    <p:sldId id="262" r:id="rId18"/>
    <p:sldId id="263" r:id="rId19"/>
    <p:sldId id="264" r:id="rId20"/>
    <p:sldId id="265" r:id="rId21"/>
    <p:sldId id="270" r:id="rId22"/>
    <p:sldId id="272" r:id="rId23"/>
    <p:sldId id="273" r:id="rId24"/>
    <p:sldId id="277" r:id="rId25"/>
    <p:sldId id="400" r:id="rId26"/>
    <p:sldId id="401" r:id="rId27"/>
    <p:sldId id="391" r:id="rId28"/>
    <p:sldId id="402" r:id="rId29"/>
    <p:sldId id="392" r:id="rId30"/>
    <p:sldId id="403" r:id="rId31"/>
    <p:sldId id="393" r:id="rId32"/>
    <p:sldId id="404" r:id="rId33"/>
    <p:sldId id="394" r:id="rId34"/>
    <p:sldId id="395" r:id="rId35"/>
    <p:sldId id="396" r:id="rId36"/>
    <p:sldId id="375"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EF7448-F2C2-4ECF-A2A2-C432CAA4E382}">
          <p14:sldIdLst>
            <p14:sldId id="376"/>
            <p14:sldId id="417"/>
            <p14:sldId id="418"/>
            <p14:sldId id="377"/>
            <p14:sldId id="281"/>
            <p14:sldId id="267"/>
            <p14:sldId id="269"/>
            <p14:sldId id="257"/>
            <p14:sldId id="258"/>
            <p14:sldId id="259"/>
            <p14:sldId id="260"/>
            <p14:sldId id="261"/>
            <p14:sldId id="262"/>
            <p14:sldId id="263"/>
            <p14:sldId id="264"/>
            <p14:sldId id="265"/>
            <p14:sldId id="270"/>
            <p14:sldId id="272"/>
            <p14:sldId id="273"/>
            <p14:sldId id="277"/>
            <p14:sldId id="400"/>
            <p14:sldId id="401"/>
            <p14:sldId id="391"/>
            <p14:sldId id="402"/>
            <p14:sldId id="392"/>
            <p14:sldId id="403"/>
            <p14:sldId id="393"/>
            <p14:sldId id="404"/>
            <p14:sldId id="394"/>
            <p14:sldId id="395"/>
            <p14:sldId id="396"/>
            <p14:sldId id="375"/>
            <p14:sldId id="405"/>
            <p14:sldId id="406"/>
            <p14:sldId id="407"/>
            <p14:sldId id="408"/>
            <p14:sldId id="409"/>
            <p14:sldId id="410"/>
            <p14:sldId id="411"/>
            <p14:sldId id="412"/>
            <p14:sldId id="413"/>
            <p14:sldId id="414"/>
            <p14:sldId id="415"/>
            <p14:sldId id="4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4245E-828F-45D1-B71D-77DC9151987E}" v="124" dt="2022-09-13T14:04:46.891"/>
    <p1510:client id="{5AE22A82-907D-E3B6-454A-B165E13B60B7}" v="12" dt="2022-09-12T19:26:49.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7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rthy, Laura L" userId="S::00294839@nwcc.commnet.edu::521f9b04-0aaa-46e7-a933-383d4e85f028" providerId="AD" clId="Web-{5AE22A82-907D-E3B6-454A-B165E13B60B7}"/>
    <pc:docChg chg="addSld addMainMaster modMainMaster">
      <pc:chgData name="McCarthy, Laura L" userId="S::00294839@nwcc.commnet.edu::521f9b04-0aaa-46e7-a933-383d4e85f028" providerId="AD" clId="Web-{5AE22A82-907D-E3B6-454A-B165E13B60B7}" dt="2022-09-12T19:26:49.143" v="11"/>
      <pc:docMkLst>
        <pc:docMk/>
      </pc:docMkLst>
      <pc:sldChg chg="add">
        <pc:chgData name="McCarthy, Laura L" userId="S::00294839@nwcc.commnet.edu::521f9b04-0aaa-46e7-a933-383d4e85f028" providerId="AD" clId="Web-{5AE22A82-907D-E3B6-454A-B165E13B60B7}" dt="2022-09-12T19:26:48.909" v="0"/>
        <pc:sldMkLst>
          <pc:docMk/>
          <pc:sldMk cId="2684845247" sldId="378"/>
        </pc:sldMkLst>
      </pc:sldChg>
      <pc:sldChg chg="add">
        <pc:chgData name="McCarthy, Laura L" userId="S::00294839@nwcc.commnet.edu::521f9b04-0aaa-46e7-a933-383d4e85f028" providerId="AD" clId="Web-{5AE22A82-907D-E3B6-454A-B165E13B60B7}" dt="2022-09-12T19:26:48.925" v="1"/>
        <pc:sldMkLst>
          <pc:docMk/>
          <pc:sldMk cId="1185021428" sldId="379"/>
        </pc:sldMkLst>
      </pc:sldChg>
      <pc:sldChg chg="add">
        <pc:chgData name="McCarthy, Laura L" userId="S::00294839@nwcc.commnet.edu::521f9b04-0aaa-46e7-a933-383d4e85f028" providerId="AD" clId="Web-{5AE22A82-907D-E3B6-454A-B165E13B60B7}" dt="2022-09-12T19:26:48.940" v="2"/>
        <pc:sldMkLst>
          <pc:docMk/>
          <pc:sldMk cId="470077425" sldId="380"/>
        </pc:sldMkLst>
      </pc:sldChg>
      <pc:sldChg chg="add">
        <pc:chgData name="McCarthy, Laura L" userId="S::00294839@nwcc.commnet.edu::521f9b04-0aaa-46e7-a933-383d4e85f028" providerId="AD" clId="Web-{5AE22A82-907D-E3B6-454A-B165E13B60B7}" dt="2022-09-12T19:26:48.956" v="3"/>
        <pc:sldMkLst>
          <pc:docMk/>
          <pc:sldMk cId="3944612864" sldId="381"/>
        </pc:sldMkLst>
      </pc:sldChg>
      <pc:sldChg chg="add">
        <pc:chgData name="McCarthy, Laura L" userId="S::00294839@nwcc.commnet.edu::521f9b04-0aaa-46e7-a933-383d4e85f028" providerId="AD" clId="Web-{5AE22A82-907D-E3B6-454A-B165E13B60B7}" dt="2022-09-12T19:26:49.003" v="4"/>
        <pc:sldMkLst>
          <pc:docMk/>
          <pc:sldMk cId="3284059670" sldId="382"/>
        </pc:sldMkLst>
      </pc:sldChg>
      <pc:sldChg chg="add">
        <pc:chgData name="McCarthy, Laura L" userId="S::00294839@nwcc.commnet.edu::521f9b04-0aaa-46e7-a933-383d4e85f028" providerId="AD" clId="Web-{5AE22A82-907D-E3B6-454A-B165E13B60B7}" dt="2022-09-12T19:26:49.018" v="5"/>
        <pc:sldMkLst>
          <pc:docMk/>
          <pc:sldMk cId="1071724497" sldId="383"/>
        </pc:sldMkLst>
      </pc:sldChg>
      <pc:sldChg chg="add">
        <pc:chgData name="McCarthy, Laura L" userId="S::00294839@nwcc.commnet.edu::521f9b04-0aaa-46e7-a933-383d4e85f028" providerId="AD" clId="Web-{5AE22A82-907D-E3B6-454A-B165E13B60B7}" dt="2022-09-12T19:26:49.034" v="6"/>
        <pc:sldMkLst>
          <pc:docMk/>
          <pc:sldMk cId="932637217" sldId="384"/>
        </pc:sldMkLst>
      </pc:sldChg>
      <pc:sldChg chg="add">
        <pc:chgData name="McCarthy, Laura L" userId="S::00294839@nwcc.commnet.edu::521f9b04-0aaa-46e7-a933-383d4e85f028" providerId="AD" clId="Web-{5AE22A82-907D-E3B6-454A-B165E13B60B7}" dt="2022-09-12T19:26:49.065" v="7"/>
        <pc:sldMkLst>
          <pc:docMk/>
          <pc:sldMk cId="2346788709" sldId="385"/>
        </pc:sldMkLst>
      </pc:sldChg>
      <pc:sldChg chg="add">
        <pc:chgData name="McCarthy, Laura L" userId="S::00294839@nwcc.commnet.edu::521f9b04-0aaa-46e7-a933-383d4e85f028" providerId="AD" clId="Web-{5AE22A82-907D-E3B6-454A-B165E13B60B7}" dt="2022-09-12T19:26:49.096" v="8"/>
        <pc:sldMkLst>
          <pc:docMk/>
          <pc:sldMk cId="3344984501" sldId="386"/>
        </pc:sldMkLst>
      </pc:sldChg>
      <pc:sldChg chg="add">
        <pc:chgData name="McCarthy, Laura L" userId="S::00294839@nwcc.commnet.edu::521f9b04-0aaa-46e7-a933-383d4e85f028" providerId="AD" clId="Web-{5AE22A82-907D-E3B6-454A-B165E13B60B7}" dt="2022-09-12T19:26:49.128" v="9"/>
        <pc:sldMkLst>
          <pc:docMk/>
          <pc:sldMk cId="3470505362" sldId="387"/>
        </pc:sldMkLst>
      </pc:sldChg>
      <pc:sldChg chg="add">
        <pc:chgData name="McCarthy, Laura L" userId="S::00294839@nwcc.commnet.edu::521f9b04-0aaa-46e7-a933-383d4e85f028" providerId="AD" clId="Web-{5AE22A82-907D-E3B6-454A-B165E13B60B7}" dt="2022-09-12T19:26:49.128" v="10"/>
        <pc:sldMkLst>
          <pc:docMk/>
          <pc:sldMk cId="2950959205" sldId="388"/>
        </pc:sldMkLst>
      </pc:sldChg>
      <pc:sldChg chg="add">
        <pc:chgData name="McCarthy, Laura L" userId="S::00294839@nwcc.commnet.edu::521f9b04-0aaa-46e7-a933-383d4e85f028" providerId="AD" clId="Web-{5AE22A82-907D-E3B6-454A-B165E13B60B7}" dt="2022-09-12T19:26:49.143" v="11"/>
        <pc:sldMkLst>
          <pc:docMk/>
          <pc:sldMk cId="2796450999" sldId="389"/>
        </pc:sldMkLst>
      </pc:sldChg>
      <pc:sldMasterChg chg="add addSldLayout">
        <pc:chgData name="McCarthy, Laura L" userId="S::00294839@nwcc.commnet.edu::521f9b04-0aaa-46e7-a933-383d4e85f028" providerId="AD" clId="Web-{5AE22A82-907D-E3B6-454A-B165E13B60B7}" dt="2022-09-12T19:26:48.909" v="0"/>
        <pc:sldMasterMkLst>
          <pc:docMk/>
          <pc:sldMasterMk cId="363634061" sldId="2147483648"/>
        </pc:sldMasterMkLst>
        <pc:sldLayoutChg chg="add">
          <pc:chgData name="McCarthy, Laura L" userId="S::00294839@nwcc.commnet.edu::521f9b04-0aaa-46e7-a933-383d4e85f028" providerId="AD" clId="Web-{5AE22A82-907D-E3B6-454A-B165E13B60B7}" dt="2022-09-12T19:26:48.909" v="0"/>
          <pc:sldLayoutMkLst>
            <pc:docMk/>
            <pc:sldMasterMk cId="363634061" sldId="2147483648"/>
            <pc:sldLayoutMk cId="2309853922" sldId="2147483649"/>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868801142" sldId="2147483650"/>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705747468" sldId="2147483651"/>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2244122525" sldId="2147483652"/>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3158543717" sldId="2147483653"/>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4271424532" sldId="2147483654"/>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86552865" sldId="2147483655"/>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850705134" sldId="2147483656"/>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1774654586" sldId="2147483657"/>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2611064738" sldId="2147483658"/>
          </pc:sldLayoutMkLst>
        </pc:sldLayoutChg>
        <pc:sldLayoutChg chg="add">
          <pc:chgData name="McCarthy, Laura L" userId="S::00294839@nwcc.commnet.edu::521f9b04-0aaa-46e7-a933-383d4e85f028" providerId="AD" clId="Web-{5AE22A82-907D-E3B6-454A-B165E13B60B7}" dt="2022-09-12T19:26:48.909" v="0"/>
          <pc:sldLayoutMkLst>
            <pc:docMk/>
            <pc:sldMasterMk cId="363634061" sldId="2147483648"/>
            <pc:sldLayoutMk cId="3149748869" sldId="2147483659"/>
          </pc:sldLayoutMkLst>
        </pc:sldLayoutChg>
      </pc:sldMasterChg>
      <pc:sldMasterChg chg="modSldLayout">
        <pc:chgData name="McCarthy, Laura L" userId="S::00294839@nwcc.commnet.edu::521f9b04-0aaa-46e7-a933-383d4e85f028" providerId="AD" clId="Web-{5AE22A82-907D-E3B6-454A-B165E13B60B7}" dt="2022-09-12T19:26:48.909" v="0"/>
        <pc:sldMasterMkLst>
          <pc:docMk/>
          <pc:sldMasterMk cId="2009328935" sldId="2147483660"/>
        </pc:sldMasterMkLst>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4106075540" sldId="2147483662"/>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304892074" sldId="2147483663"/>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3471861730" sldId="2147483664"/>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4035348070" sldId="2147483665"/>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3592304370" sldId="2147483666"/>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2245058561" sldId="2147483667"/>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708646616" sldId="2147483668"/>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2186132478" sldId="2147483669"/>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797798966" sldId="2147483670"/>
          </pc:sldLayoutMkLst>
        </pc:sldLayoutChg>
        <pc:sldLayoutChg chg="replId">
          <pc:chgData name="McCarthy, Laura L" userId="S::00294839@nwcc.commnet.edu::521f9b04-0aaa-46e7-a933-383d4e85f028" providerId="AD" clId="Web-{5AE22A82-907D-E3B6-454A-B165E13B60B7}" dt="2022-09-12T19:26:48.909" v="0"/>
          <pc:sldLayoutMkLst>
            <pc:docMk/>
            <pc:sldMasterMk cId="2009328935" sldId="2147483660"/>
            <pc:sldLayoutMk cId="1340123993" sldId="2147483671"/>
          </pc:sldLayoutMkLst>
        </pc:sldLayoutChg>
      </pc:sldMasterChg>
    </pc:docChg>
  </pc:docChgLst>
  <pc:docChgLst>
    <pc:chgData name="McCarthy, Laura L" userId="521f9b04-0aaa-46e7-a933-383d4e85f028" providerId="ADAL" clId="{28D4245E-828F-45D1-B71D-77DC9151987E}"/>
    <pc:docChg chg="undo custSel addSld delSld modSld sldOrd addSection delSection modSection">
      <pc:chgData name="McCarthy, Laura L" userId="521f9b04-0aaa-46e7-a933-383d4e85f028" providerId="ADAL" clId="{28D4245E-828F-45D1-B71D-77DC9151987E}" dt="2022-09-13T14:52:13.948" v="719" actId="26606"/>
      <pc:docMkLst>
        <pc:docMk/>
      </pc:docMkLst>
      <pc:sldChg chg="modSp">
        <pc:chgData name="McCarthy, Laura L" userId="521f9b04-0aaa-46e7-a933-383d4e85f028" providerId="ADAL" clId="{28D4245E-828F-45D1-B71D-77DC9151987E}" dt="2022-09-12T16:15:46.136" v="115" actId="20577"/>
        <pc:sldMkLst>
          <pc:docMk/>
          <pc:sldMk cId="3808463548" sldId="257"/>
        </pc:sldMkLst>
        <pc:graphicFrameChg chg="mod">
          <ac:chgData name="McCarthy, Laura L" userId="521f9b04-0aaa-46e7-a933-383d4e85f028" providerId="ADAL" clId="{28D4245E-828F-45D1-B71D-77DC9151987E}" dt="2022-09-12T16:15:46.136" v="115" actId="20577"/>
          <ac:graphicFrameMkLst>
            <pc:docMk/>
            <pc:sldMk cId="3808463548" sldId="257"/>
            <ac:graphicFrameMk id="5" creationId="{053E33E1-2B92-FCFF-61DB-630F4717B69A}"/>
          </ac:graphicFrameMkLst>
        </pc:graphicFrameChg>
      </pc:sldChg>
      <pc:sldChg chg="del">
        <pc:chgData name="McCarthy, Laura L" userId="521f9b04-0aaa-46e7-a933-383d4e85f028" providerId="ADAL" clId="{28D4245E-828F-45D1-B71D-77DC9151987E}" dt="2022-09-12T19:29:54.009" v="237" actId="2696"/>
        <pc:sldMkLst>
          <pc:docMk/>
          <pc:sldMk cId="839624835" sldId="368"/>
        </pc:sldMkLst>
      </pc:sldChg>
      <pc:sldChg chg="del">
        <pc:chgData name="McCarthy, Laura L" userId="521f9b04-0aaa-46e7-a933-383d4e85f028" providerId="ADAL" clId="{28D4245E-828F-45D1-B71D-77DC9151987E}" dt="2022-09-12T19:29:54.009" v="237" actId="2696"/>
        <pc:sldMkLst>
          <pc:docMk/>
          <pc:sldMk cId="2158126962" sldId="369"/>
        </pc:sldMkLst>
      </pc:sldChg>
      <pc:sldChg chg="del">
        <pc:chgData name="McCarthy, Laura L" userId="521f9b04-0aaa-46e7-a933-383d4e85f028" providerId="ADAL" clId="{28D4245E-828F-45D1-B71D-77DC9151987E}" dt="2022-09-12T19:29:54.009" v="237" actId="2696"/>
        <pc:sldMkLst>
          <pc:docMk/>
          <pc:sldMk cId="4008119094" sldId="370"/>
        </pc:sldMkLst>
      </pc:sldChg>
      <pc:sldChg chg="del">
        <pc:chgData name="McCarthy, Laura L" userId="521f9b04-0aaa-46e7-a933-383d4e85f028" providerId="ADAL" clId="{28D4245E-828F-45D1-B71D-77DC9151987E}" dt="2022-09-12T19:29:54.009" v="237" actId="2696"/>
        <pc:sldMkLst>
          <pc:docMk/>
          <pc:sldMk cId="2850745311" sldId="371"/>
        </pc:sldMkLst>
      </pc:sldChg>
      <pc:sldChg chg="del">
        <pc:chgData name="McCarthy, Laura L" userId="521f9b04-0aaa-46e7-a933-383d4e85f028" providerId="ADAL" clId="{28D4245E-828F-45D1-B71D-77DC9151987E}" dt="2022-09-12T19:29:54.009" v="237" actId="2696"/>
        <pc:sldMkLst>
          <pc:docMk/>
          <pc:sldMk cId="3732173564" sldId="372"/>
        </pc:sldMkLst>
      </pc:sldChg>
      <pc:sldChg chg="del">
        <pc:chgData name="McCarthy, Laura L" userId="521f9b04-0aaa-46e7-a933-383d4e85f028" providerId="ADAL" clId="{28D4245E-828F-45D1-B71D-77DC9151987E}" dt="2022-09-12T19:29:54.009" v="237" actId="2696"/>
        <pc:sldMkLst>
          <pc:docMk/>
          <pc:sldMk cId="1175827036" sldId="373"/>
        </pc:sldMkLst>
      </pc:sldChg>
      <pc:sldChg chg="del">
        <pc:chgData name="McCarthy, Laura L" userId="521f9b04-0aaa-46e7-a933-383d4e85f028" providerId="ADAL" clId="{28D4245E-828F-45D1-B71D-77DC9151987E}" dt="2022-09-12T19:29:54.009" v="237" actId="2696"/>
        <pc:sldMkLst>
          <pc:docMk/>
          <pc:sldMk cId="1780229570" sldId="374"/>
        </pc:sldMkLst>
      </pc:sldChg>
      <pc:sldChg chg="del">
        <pc:chgData name="McCarthy, Laura L" userId="521f9b04-0aaa-46e7-a933-383d4e85f028" providerId="ADAL" clId="{28D4245E-828F-45D1-B71D-77DC9151987E}" dt="2022-09-12T19:34:26.207" v="253" actId="2696"/>
        <pc:sldMkLst>
          <pc:docMk/>
          <pc:sldMk cId="740761823" sldId="375"/>
        </pc:sldMkLst>
      </pc:sldChg>
      <pc:sldChg chg="addSp delSp modSp add mod setBg setClrOvrMap delDesignElem">
        <pc:chgData name="McCarthy, Laura L" userId="521f9b04-0aaa-46e7-a933-383d4e85f028" providerId="ADAL" clId="{28D4245E-828F-45D1-B71D-77DC9151987E}" dt="2022-09-12T19:34:44.135" v="256" actId="26606"/>
        <pc:sldMkLst>
          <pc:docMk/>
          <pc:sldMk cId="1475077628" sldId="375"/>
        </pc:sldMkLst>
        <pc:spChg chg="mod">
          <ac:chgData name="McCarthy, Laura L" userId="521f9b04-0aaa-46e7-a933-383d4e85f028" providerId="ADAL" clId="{28D4245E-828F-45D1-B71D-77DC9151987E}" dt="2022-09-12T19:34:44.135" v="256" actId="26606"/>
          <ac:spMkLst>
            <pc:docMk/>
            <pc:sldMk cId="1475077628" sldId="375"/>
            <ac:spMk id="2" creationId="{FC67C312-BDE9-1BDB-7384-B19CC2D2639C}"/>
          </ac:spMkLst>
        </pc:spChg>
        <pc:spChg chg="del">
          <ac:chgData name="McCarthy, Laura L" userId="521f9b04-0aaa-46e7-a933-383d4e85f028" providerId="ADAL" clId="{28D4245E-828F-45D1-B71D-77DC9151987E}" dt="2022-09-12T19:34:36.441" v="255"/>
          <ac:spMkLst>
            <pc:docMk/>
            <pc:sldMk cId="1475077628" sldId="375"/>
            <ac:spMk id="11" creationId="{E5F17139-31EE-46AC-B04F-DBBD852DD6CB}"/>
          </ac:spMkLst>
        </pc:spChg>
        <pc:spChg chg="del">
          <ac:chgData name="McCarthy, Laura L" userId="521f9b04-0aaa-46e7-a933-383d4e85f028" providerId="ADAL" clId="{28D4245E-828F-45D1-B71D-77DC9151987E}" dt="2022-09-12T19:34:36.441" v="255"/>
          <ac:spMkLst>
            <pc:docMk/>
            <pc:sldMk cId="1475077628" sldId="375"/>
            <ac:spMk id="12" creationId="{0C541B88-1AE9-40C3-AFD5-967787C1979F}"/>
          </ac:spMkLst>
        </pc:spChg>
        <pc:spChg chg="del">
          <ac:chgData name="McCarthy, Laura L" userId="521f9b04-0aaa-46e7-a933-383d4e85f028" providerId="ADAL" clId="{28D4245E-828F-45D1-B71D-77DC9151987E}" dt="2022-09-12T19:34:36.441" v="255"/>
          <ac:spMkLst>
            <pc:docMk/>
            <pc:sldMk cId="1475077628" sldId="375"/>
            <ac:spMk id="17" creationId="{89D16701-DA76-4F72-BB63-E2C3FFBDFE0F}"/>
          </ac:spMkLst>
        </pc:spChg>
        <pc:spChg chg="del">
          <ac:chgData name="McCarthy, Laura L" userId="521f9b04-0aaa-46e7-a933-383d4e85f028" providerId="ADAL" clId="{28D4245E-828F-45D1-B71D-77DC9151987E}" dt="2022-09-12T19:34:36.441" v="255"/>
          <ac:spMkLst>
            <pc:docMk/>
            <pc:sldMk cId="1475077628" sldId="375"/>
            <ac:spMk id="19" creationId="{1CC28BE1-9DC6-43FE-9582-39F091098D77}"/>
          </ac:spMkLst>
        </pc:spChg>
        <pc:spChg chg="add">
          <ac:chgData name="McCarthy, Laura L" userId="521f9b04-0aaa-46e7-a933-383d4e85f028" providerId="ADAL" clId="{28D4245E-828F-45D1-B71D-77DC9151987E}" dt="2022-09-12T19:34:44.135" v="256" actId="26606"/>
          <ac:spMkLst>
            <pc:docMk/>
            <pc:sldMk cId="1475077628" sldId="375"/>
            <ac:spMk id="22" creationId="{9228552E-C8B1-4A80-8448-0787CE0FC704}"/>
          </ac:spMkLst>
        </pc:spChg>
        <pc:grpChg chg="del">
          <ac:chgData name="McCarthy, Laura L" userId="521f9b04-0aaa-46e7-a933-383d4e85f028" providerId="ADAL" clId="{28D4245E-828F-45D1-B71D-77DC9151987E}" dt="2022-09-12T19:34:36.441" v="255"/>
          <ac:grpSpMkLst>
            <pc:docMk/>
            <pc:sldMk cId="1475077628" sldId="375"/>
            <ac:grpSpMk id="13" creationId="{7CF625D3-71A3-4F30-A096-8EF334E959D0}"/>
          </ac:grpSpMkLst>
        </pc:grpChg>
        <pc:grpChg chg="del">
          <ac:chgData name="McCarthy, Laura L" userId="521f9b04-0aaa-46e7-a933-383d4e85f028" providerId="ADAL" clId="{28D4245E-828F-45D1-B71D-77DC9151987E}" dt="2022-09-12T19:34:36.441" v="255"/>
          <ac:grpSpMkLst>
            <pc:docMk/>
            <pc:sldMk cId="1475077628" sldId="375"/>
            <ac:grpSpMk id="21" creationId="{AF9AF3F3-CE0C-4125-BDD7-346487FA0B40}"/>
          </ac:grpSpMkLst>
        </pc:grpChg>
        <pc:graphicFrameChg chg="mod modGraphic">
          <ac:chgData name="McCarthy, Laura L" userId="521f9b04-0aaa-46e7-a933-383d4e85f028" providerId="ADAL" clId="{28D4245E-828F-45D1-B71D-77DC9151987E}" dt="2022-09-12T19:34:44.135" v="256" actId="26606"/>
          <ac:graphicFrameMkLst>
            <pc:docMk/>
            <pc:sldMk cId="1475077628" sldId="375"/>
            <ac:graphicFrameMk id="16" creationId="{1CCB09FB-9D2C-A212-E409-AE444CDF24B9}"/>
          </ac:graphicFrameMkLst>
        </pc:graphicFrameChg>
        <pc:picChg chg="add">
          <ac:chgData name="McCarthy, Laura L" userId="521f9b04-0aaa-46e7-a933-383d4e85f028" providerId="ADAL" clId="{28D4245E-828F-45D1-B71D-77DC9151987E}" dt="2022-09-12T19:34:44.135" v="256" actId="26606"/>
          <ac:picMkLst>
            <pc:docMk/>
            <pc:sldMk cId="1475077628" sldId="375"/>
            <ac:picMk id="18" creationId="{7360CFAF-419A-9975-1D8D-2B5446ED3F6E}"/>
          </ac:picMkLst>
        </pc:picChg>
      </pc:sldChg>
      <pc:sldChg chg="addSp delSp modSp new mod setBg">
        <pc:chgData name="McCarthy, Laura L" userId="521f9b04-0aaa-46e7-a933-383d4e85f028" providerId="ADAL" clId="{28D4245E-828F-45D1-B71D-77DC9151987E}" dt="2022-09-13T14:00:07.899" v="415" actId="26606"/>
        <pc:sldMkLst>
          <pc:docMk/>
          <pc:sldMk cId="3497777700" sldId="377"/>
        </pc:sldMkLst>
        <pc:spChg chg="mod">
          <ac:chgData name="McCarthy, Laura L" userId="521f9b04-0aaa-46e7-a933-383d4e85f028" providerId="ADAL" clId="{28D4245E-828F-45D1-B71D-77DC9151987E}" dt="2022-09-13T14:00:07.899" v="415" actId="26606"/>
          <ac:spMkLst>
            <pc:docMk/>
            <pc:sldMk cId="3497777700" sldId="377"/>
            <ac:spMk id="2" creationId="{AD50BFC4-3D56-54BD-9F1C-5F030749B9AF}"/>
          </ac:spMkLst>
        </pc:spChg>
        <pc:spChg chg="add del mod">
          <ac:chgData name="McCarthy, Laura L" userId="521f9b04-0aaa-46e7-a933-383d4e85f028" providerId="ADAL" clId="{28D4245E-828F-45D1-B71D-77DC9151987E}" dt="2022-09-13T14:00:07.899" v="415" actId="26606"/>
          <ac:spMkLst>
            <pc:docMk/>
            <pc:sldMk cId="3497777700" sldId="377"/>
            <ac:spMk id="3" creationId="{8D8795CE-1727-84C3-0FC3-2D944A3E492F}"/>
          </ac:spMkLst>
        </pc:spChg>
        <pc:spChg chg="add del">
          <ac:chgData name="McCarthy, Laura L" userId="521f9b04-0aaa-46e7-a933-383d4e85f028" providerId="ADAL" clId="{28D4245E-828F-45D1-B71D-77DC9151987E}" dt="2022-09-13T14:00:07.899" v="415" actId="26606"/>
          <ac:spMkLst>
            <pc:docMk/>
            <pc:sldMk cId="3497777700" sldId="377"/>
            <ac:spMk id="9" creationId="{2C61293E-6EBE-43EF-A52C-9BEBFD7679D4}"/>
          </ac:spMkLst>
        </pc:spChg>
        <pc:spChg chg="add del">
          <ac:chgData name="McCarthy, Laura L" userId="521f9b04-0aaa-46e7-a933-383d4e85f028" providerId="ADAL" clId="{28D4245E-828F-45D1-B71D-77DC9151987E}" dt="2022-09-13T14:00:07.899" v="415" actId="26606"/>
          <ac:spMkLst>
            <pc:docMk/>
            <pc:sldMk cId="3497777700" sldId="377"/>
            <ac:spMk id="11" creationId="{3FCFB1DE-0B7E-48CC-BA90-B2AB0889F9D6}"/>
          </ac:spMkLst>
        </pc:spChg>
        <pc:spChg chg="add del">
          <ac:chgData name="McCarthy, Laura L" userId="521f9b04-0aaa-46e7-a933-383d4e85f028" providerId="ADAL" clId="{28D4245E-828F-45D1-B71D-77DC9151987E}" dt="2022-09-13T14:00:07.884" v="414" actId="26606"/>
          <ac:spMkLst>
            <pc:docMk/>
            <pc:sldMk cId="3497777700" sldId="377"/>
            <ac:spMk id="17" creationId="{BACC6370-2D7E-4714-9D71-7542949D7D5D}"/>
          </ac:spMkLst>
        </pc:spChg>
        <pc:spChg chg="add del">
          <ac:chgData name="McCarthy, Laura L" userId="521f9b04-0aaa-46e7-a933-383d4e85f028" providerId="ADAL" clId="{28D4245E-828F-45D1-B71D-77DC9151987E}" dt="2022-09-13T14:00:07.884" v="414" actId="26606"/>
          <ac:spMkLst>
            <pc:docMk/>
            <pc:sldMk cId="3497777700" sldId="377"/>
            <ac:spMk id="19" creationId="{F68B3F68-107C-434F-AA38-110D5EA91B85}"/>
          </ac:spMkLst>
        </pc:spChg>
        <pc:spChg chg="add del">
          <ac:chgData name="McCarthy, Laura L" userId="521f9b04-0aaa-46e7-a933-383d4e85f028" providerId="ADAL" clId="{28D4245E-828F-45D1-B71D-77DC9151987E}" dt="2022-09-13T14:00:07.884" v="414" actId="26606"/>
          <ac:spMkLst>
            <pc:docMk/>
            <pc:sldMk cId="3497777700" sldId="377"/>
            <ac:spMk id="21" creationId="{AAD0DBB9-1A4B-4391-81D4-CB19F9AB918A}"/>
          </ac:spMkLst>
        </pc:spChg>
        <pc:spChg chg="add del">
          <ac:chgData name="McCarthy, Laura L" userId="521f9b04-0aaa-46e7-a933-383d4e85f028" providerId="ADAL" clId="{28D4245E-828F-45D1-B71D-77DC9151987E}" dt="2022-09-13T14:00:07.884" v="414" actId="26606"/>
          <ac:spMkLst>
            <pc:docMk/>
            <pc:sldMk cId="3497777700" sldId="377"/>
            <ac:spMk id="23" creationId="{063BBA22-50EA-4C4D-BE05-F1CE4E63AA56}"/>
          </ac:spMkLst>
        </pc:spChg>
        <pc:spChg chg="add">
          <ac:chgData name="McCarthy, Laura L" userId="521f9b04-0aaa-46e7-a933-383d4e85f028" providerId="ADAL" clId="{28D4245E-828F-45D1-B71D-77DC9151987E}" dt="2022-09-13T14:00:07.899" v="415" actId="26606"/>
          <ac:spMkLst>
            <pc:docMk/>
            <pc:sldMk cId="3497777700" sldId="377"/>
            <ac:spMk id="25" creationId="{460B0EFB-53ED-4F35-B05D-F658EA021C65}"/>
          </ac:spMkLst>
        </pc:spChg>
        <pc:spChg chg="add">
          <ac:chgData name="McCarthy, Laura L" userId="521f9b04-0aaa-46e7-a933-383d4e85f028" providerId="ADAL" clId="{28D4245E-828F-45D1-B71D-77DC9151987E}" dt="2022-09-13T14:00:07.899" v="415" actId="26606"/>
          <ac:spMkLst>
            <pc:docMk/>
            <pc:sldMk cId="3497777700" sldId="377"/>
            <ac:spMk id="27" creationId="{835EF3DD-7D43-4A27-8967-A92FD8CC9365}"/>
          </ac:spMkLst>
        </pc:spChg>
        <pc:spChg chg="add">
          <ac:chgData name="McCarthy, Laura L" userId="521f9b04-0aaa-46e7-a933-383d4e85f028" providerId="ADAL" clId="{28D4245E-828F-45D1-B71D-77DC9151987E}" dt="2022-09-13T14:00:07.899" v="415" actId="26606"/>
          <ac:spMkLst>
            <pc:docMk/>
            <pc:sldMk cId="3497777700" sldId="377"/>
            <ac:spMk id="28" creationId="{8D8795CE-1727-84C3-0FC3-2D944A3E492F}"/>
          </ac:spMkLst>
        </pc:spChg>
        <pc:graphicFrameChg chg="add del">
          <ac:chgData name="McCarthy, Laura L" userId="521f9b04-0aaa-46e7-a933-383d4e85f028" providerId="ADAL" clId="{28D4245E-828F-45D1-B71D-77DC9151987E}" dt="2022-09-13T14:00:07.884" v="414" actId="26606"/>
          <ac:graphicFrameMkLst>
            <pc:docMk/>
            <pc:sldMk cId="3497777700" sldId="377"/>
            <ac:graphicFrameMk id="13" creationId="{38BB1449-B0BC-529C-908B-09A15DECE898}"/>
          </ac:graphicFrameMkLst>
        </pc:graphicFrameChg>
        <pc:picChg chg="add del">
          <ac:chgData name="McCarthy, Laura L" userId="521f9b04-0aaa-46e7-a933-383d4e85f028" providerId="ADAL" clId="{28D4245E-828F-45D1-B71D-77DC9151987E}" dt="2022-09-13T13:59:38.247" v="412" actId="478"/>
          <ac:picMkLst>
            <pc:docMk/>
            <pc:sldMk cId="3497777700" sldId="377"/>
            <ac:picMk id="5" creationId="{F280084F-5EBA-DD04-4C46-2D6F1BF1EF27}"/>
          </ac:picMkLst>
        </pc:picChg>
        <pc:picChg chg="add">
          <ac:chgData name="McCarthy, Laura L" userId="521f9b04-0aaa-46e7-a933-383d4e85f028" providerId="ADAL" clId="{28D4245E-828F-45D1-B71D-77DC9151987E}" dt="2022-09-13T14:00:07.899" v="415" actId="26606"/>
          <ac:picMkLst>
            <pc:docMk/>
            <pc:sldMk cId="3497777700" sldId="377"/>
            <ac:picMk id="26" creationId="{E6538F52-6725-A9ED-637A-0CE265A86262}"/>
          </ac:picMkLst>
        </pc:picChg>
      </pc:sldChg>
      <pc:sldChg chg="addSp delSp modSp del mod setBg">
        <pc:chgData name="McCarthy, Laura L" userId="521f9b04-0aaa-46e7-a933-383d4e85f028" providerId="ADAL" clId="{28D4245E-828F-45D1-B71D-77DC9151987E}" dt="2022-09-13T14:05:25.878" v="591" actId="2696"/>
        <pc:sldMkLst>
          <pc:docMk/>
          <pc:sldMk cId="2684845247" sldId="378"/>
        </pc:sldMkLst>
        <pc:spChg chg="mod">
          <ac:chgData name="McCarthy, Laura L" userId="521f9b04-0aaa-46e7-a933-383d4e85f028" providerId="ADAL" clId="{28D4245E-828F-45D1-B71D-77DC9151987E}" dt="2022-09-12T19:33:35.281" v="249" actId="26606"/>
          <ac:spMkLst>
            <pc:docMk/>
            <pc:sldMk cId="2684845247" sldId="378"/>
            <ac:spMk id="2" creationId="{9D35FCF8-8737-0B8F-EF6A-ECF9CC38BCBC}"/>
          </ac:spMkLst>
        </pc:spChg>
        <pc:spChg chg="del">
          <ac:chgData name="McCarthy, Laura L" userId="521f9b04-0aaa-46e7-a933-383d4e85f028" providerId="ADAL" clId="{28D4245E-828F-45D1-B71D-77DC9151987E}" dt="2022-09-12T19:33:35.281" v="249" actId="26606"/>
          <ac:spMkLst>
            <pc:docMk/>
            <pc:sldMk cId="2684845247" sldId="378"/>
            <ac:spMk id="3" creationId="{3F0E4C61-5B06-7D4D-2D97-6B4E5F3EC4BA}"/>
          </ac:spMkLst>
        </pc:spChg>
        <pc:spChg chg="add">
          <ac:chgData name="McCarthy, Laura L" userId="521f9b04-0aaa-46e7-a933-383d4e85f028" providerId="ADAL" clId="{28D4245E-828F-45D1-B71D-77DC9151987E}" dt="2022-09-12T19:33:35.281" v="249" actId="26606"/>
          <ac:spMkLst>
            <pc:docMk/>
            <pc:sldMk cId="2684845247" sldId="378"/>
            <ac:spMk id="9" creationId="{AE2B703B-46F9-481A-A605-82E2A828C4FA}"/>
          </ac:spMkLst>
        </pc:spChg>
        <pc:spChg chg="add">
          <ac:chgData name="McCarthy, Laura L" userId="521f9b04-0aaa-46e7-a933-383d4e85f028" providerId="ADAL" clId="{28D4245E-828F-45D1-B71D-77DC9151987E}" dt="2022-09-12T19:33:35.281" v="249" actId="26606"/>
          <ac:spMkLst>
            <pc:docMk/>
            <pc:sldMk cId="2684845247" sldId="378"/>
            <ac:spMk id="11" creationId="{F13BE4D7-0C3D-4906-B230-A1C5B4665CCF}"/>
          </ac:spMkLst>
        </pc:spChg>
        <pc:graphicFrameChg chg="add">
          <ac:chgData name="McCarthy, Laura L" userId="521f9b04-0aaa-46e7-a933-383d4e85f028" providerId="ADAL" clId="{28D4245E-828F-45D1-B71D-77DC9151987E}" dt="2022-09-12T19:33:35.281" v="249" actId="26606"/>
          <ac:graphicFrameMkLst>
            <pc:docMk/>
            <pc:sldMk cId="2684845247" sldId="378"/>
            <ac:graphicFrameMk id="5" creationId="{3C02F0DF-9E8C-5D00-0B2A-7A363F0D6D11}"/>
          </ac:graphicFrameMkLst>
        </pc:graphicFrameChg>
      </pc:sldChg>
      <pc:sldChg chg="addSp modSp del mod setBg">
        <pc:chgData name="McCarthy, Laura L" userId="521f9b04-0aaa-46e7-a933-383d4e85f028" providerId="ADAL" clId="{28D4245E-828F-45D1-B71D-77DC9151987E}" dt="2022-09-13T14:05:25.878" v="591" actId="2696"/>
        <pc:sldMkLst>
          <pc:docMk/>
          <pc:sldMk cId="1185021428" sldId="379"/>
        </pc:sldMkLst>
        <pc:spChg chg="mod">
          <ac:chgData name="McCarthy, Laura L" userId="521f9b04-0aaa-46e7-a933-383d4e85f028" providerId="ADAL" clId="{28D4245E-828F-45D1-B71D-77DC9151987E}" dt="2022-09-12T19:33:29.428" v="248" actId="26606"/>
          <ac:spMkLst>
            <pc:docMk/>
            <pc:sldMk cId="1185021428" sldId="379"/>
            <ac:spMk id="2" creationId="{A14C25F7-ABE9-2704-D485-3FB83080F30D}"/>
          </ac:spMkLst>
        </pc:spChg>
        <pc:spChg chg="mod">
          <ac:chgData name="McCarthy, Laura L" userId="521f9b04-0aaa-46e7-a933-383d4e85f028" providerId="ADAL" clId="{28D4245E-828F-45D1-B71D-77DC9151987E}" dt="2022-09-12T19:33:29.428" v="248" actId="26606"/>
          <ac:spMkLst>
            <pc:docMk/>
            <pc:sldMk cId="1185021428" sldId="379"/>
            <ac:spMk id="3" creationId="{3D04F992-76BB-9B0A-1A0D-BD54BBF355F8}"/>
          </ac:spMkLst>
        </pc:spChg>
        <pc:spChg chg="add">
          <ac:chgData name="McCarthy, Laura L" userId="521f9b04-0aaa-46e7-a933-383d4e85f028" providerId="ADAL" clId="{28D4245E-828F-45D1-B71D-77DC9151987E}" dt="2022-09-12T19:33:29.428" v="248" actId="26606"/>
          <ac:spMkLst>
            <pc:docMk/>
            <pc:sldMk cId="1185021428" sldId="379"/>
            <ac:spMk id="8" creationId="{787F4F1C-8D3D-4EC1-B72D-A0470A5A08B8}"/>
          </ac:spMkLst>
        </pc:spChg>
        <pc:grpChg chg="add">
          <ac:chgData name="McCarthy, Laura L" userId="521f9b04-0aaa-46e7-a933-383d4e85f028" providerId="ADAL" clId="{28D4245E-828F-45D1-B71D-77DC9151987E}" dt="2022-09-12T19:33:29.428" v="248" actId="26606"/>
          <ac:grpSpMkLst>
            <pc:docMk/>
            <pc:sldMk cId="1185021428" sldId="379"/>
            <ac:grpSpMk id="10" creationId="{D1E3DD61-64DB-46AD-B249-E273CD86B051}"/>
          </ac:grpSpMkLst>
        </pc:grpChg>
      </pc:sldChg>
      <pc:sldChg chg="addSp delSp modSp del mod setBg">
        <pc:chgData name="McCarthy, Laura L" userId="521f9b04-0aaa-46e7-a933-383d4e85f028" providerId="ADAL" clId="{28D4245E-828F-45D1-B71D-77DC9151987E}" dt="2022-09-13T14:05:25.878" v="591" actId="2696"/>
        <pc:sldMkLst>
          <pc:docMk/>
          <pc:sldMk cId="470077425" sldId="380"/>
        </pc:sldMkLst>
        <pc:spChg chg="mod">
          <ac:chgData name="McCarthy, Laura L" userId="521f9b04-0aaa-46e7-a933-383d4e85f028" providerId="ADAL" clId="{28D4245E-828F-45D1-B71D-77DC9151987E}" dt="2022-09-12T19:33:25.467" v="247" actId="26606"/>
          <ac:spMkLst>
            <pc:docMk/>
            <pc:sldMk cId="470077425" sldId="380"/>
            <ac:spMk id="2" creationId="{209B133E-0DF9-AC01-5D03-B997E50E37AF}"/>
          </ac:spMkLst>
        </pc:spChg>
        <pc:spChg chg="del">
          <ac:chgData name="McCarthy, Laura L" userId="521f9b04-0aaa-46e7-a933-383d4e85f028" providerId="ADAL" clId="{28D4245E-828F-45D1-B71D-77DC9151987E}" dt="2022-09-12T19:33:25.467" v="247" actId="26606"/>
          <ac:spMkLst>
            <pc:docMk/>
            <pc:sldMk cId="470077425" sldId="380"/>
            <ac:spMk id="3" creationId="{2902319C-8A87-95D9-16DA-A6AD8203C1B4}"/>
          </ac:spMkLst>
        </pc:spChg>
        <pc:spChg chg="add">
          <ac:chgData name="McCarthy, Laura L" userId="521f9b04-0aaa-46e7-a933-383d4e85f028" providerId="ADAL" clId="{28D4245E-828F-45D1-B71D-77DC9151987E}" dt="2022-09-12T19:33:25.467" v="247" actId="26606"/>
          <ac:spMkLst>
            <pc:docMk/>
            <pc:sldMk cId="470077425" sldId="380"/>
            <ac:spMk id="9" creationId="{3A5B4632-C963-4296-86F0-79AA9EA5AE98}"/>
          </ac:spMkLst>
        </pc:spChg>
        <pc:graphicFrameChg chg="add">
          <ac:chgData name="McCarthy, Laura L" userId="521f9b04-0aaa-46e7-a933-383d4e85f028" providerId="ADAL" clId="{28D4245E-828F-45D1-B71D-77DC9151987E}" dt="2022-09-12T19:33:25.467" v="247" actId="26606"/>
          <ac:graphicFrameMkLst>
            <pc:docMk/>
            <pc:sldMk cId="470077425" sldId="380"/>
            <ac:graphicFrameMk id="5" creationId="{BDE09CB9-2446-9FA1-9883-D9E2328329E7}"/>
          </ac:graphicFrameMkLst>
        </pc:graphicFrameChg>
      </pc:sldChg>
      <pc:sldChg chg="addSp modSp del mod setBg">
        <pc:chgData name="McCarthy, Laura L" userId="521f9b04-0aaa-46e7-a933-383d4e85f028" providerId="ADAL" clId="{28D4245E-828F-45D1-B71D-77DC9151987E}" dt="2022-09-13T14:05:25.878" v="591" actId="2696"/>
        <pc:sldMkLst>
          <pc:docMk/>
          <pc:sldMk cId="3944612864" sldId="381"/>
        </pc:sldMkLst>
        <pc:spChg chg="mod">
          <ac:chgData name="McCarthy, Laura L" userId="521f9b04-0aaa-46e7-a933-383d4e85f028" providerId="ADAL" clId="{28D4245E-828F-45D1-B71D-77DC9151987E}" dt="2022-09-12T19:33:19.313" v="246" actId="26606"/>
          <ac:spMkLst>
            <pc:docMk/>
            <pc:sldMk cId="3944612864" sldId="381"/>
            <ac:spMk id="2" creationId="{3733FBC2-9A1C-6F94-75B8-92C54F4F2B46}"/>
          </ac:spMkLst>
        </pc:spChg>
        <pc:spChg chg="mod">
          <ac:chgData name="McCarthy, Laura L" userId="521f9b04-0aaa-46e7-a933-383d4e85f028" providerId="ADAL" clId="{28D4245E-828F-45D1-B71D-77DC9151987E}" dt="2022-09-12T19:33:19.313" v="246" actId="26606"/>
          <ac:spMkLst>
            <pc:docMk/>
            <pc:sldMk cId="3944612864" sldId="381"/>
            <ac:spMk id="3" creationId="{5174B565-84BC-CDD5-E07E-C81F04090F4A}"/>
          </ac:spMkLst>
        </pc:spChg>
        <pc:spChg chg="add">
          <ac:chgData name="McCarthy, Laura L" userId="521f9b04-0aaa-46e7-a933-383d4e85f028" providerId="ADAL" clId="{28D4245E-828F-45D1-B71D-77DC9151987E}" dt="2022-09-12T19:33:19.313" v="246" actId="26606"/>
          <ac:spMkLst>
            <pc:docMk/>
            <pc:sldMk cId="3944612864" sldId="381"/>
            <ac:spMk id="8" creationId="{787F4F1C-8D3D-4EC1-B72D-A0470A5A08B8}"/>
          </ac:spMkLst>
        </pc:spChg>
        <pc:grpChg chg="add">
          <ac:chgData name="McCarthy, Laura L" userId="521f9b04-0aaa-46e7-a933-383d4e85f028" providerId="ADAL" clId="{28D4245E-828F-45D1-B71D-77DC9151987E}" dt="2022-09-12T19:33:19.313" v="246" actId="26606"/>
          <ac:grpSpMkLst>
            <pc:docMk/>
            <pc:sldMk cId="3944612864" sldId="381"/>
            <ac:grpSpMk id="10" creationId="{D1E3DD61-64DB-46AD-B249-E273CD86B051}"/>
          </ac:grpSpMkLst>
        </pc:grpChg>
      </pc:sldChg>
      <pc:sldChg chg="addSp delSp modSp del mod setBg">
        <pc:chgData name="McCarthy, Laura L" userId="521f9b04-0aaa-46e7-a933-383d4e85f028" providerId="ADAL" clId="{28D4245E-828F-45D1-B71D-77DC9151987E}" dt="2022-09-13T14:05:25.878" v="591" actId="2696"/>
        <pc:sldMkLst>
          <pc:docMk/>
          <pc:sldMk cId="3284059670" sldId="382"/>
        </pc:sldMkLst>
        <pc:spChg chg="mod">
          <ac:chgData name="McCarthy, Laura L" userId="521f9b04-0aaa-46e7-a933-383d4e85f028" providerId="ADAL" clId="{28D4245E-828F-45D1-B71D-77DC9151987E}" dt="2022-09-12T19:33:15.460" v="245" actId="26606"/>
          <ac:spMkLst>
            <pc:docMk/>
            <pc:sldMk cId="3284059670" sldId="382"/>
            <ac:spMk id="2" creationId="{33429FDB-11EE-49F0-8AD9-965E519D8024}"/>
          </ac:spMkLst>
        </pc:spChg>
        <pc:spChg chg="del">
          <ac:chgData name="McCarthy, Laura L" userId="521f9b04-0aaa-46e7-a933-383d4e85f028" providerId="ADAL" clId="{28D4245E-828F-45D1-B71D-77DC9151987E}" dt="2022-09-12T19:33:15.460" v="245" actId="26606"/>
          <ac:spMkLst>
            <pc:docMk/>
            <pc:sldMk cId="3284059670" sldId="382"/>
            <ac:spMk id="3" creationId="{1066E881-F6FD-F5A6-5871-54EA8741C2B2}"/>
          </ac:spMkLst>
        </pc:spChg>
        <pc:spChg chg="add">
          <ac:chgData name="McCarthy, Laura L" userId="521f9b04-0aaa-46e7-a933-383d4e85f028" providerId="ADAL" clId="{28D4245E-828F-45D1-B71D-77DC9151987E}" dt="2022-09-12T19:33:15.460" v="245" actId="26606"/>
          <ac:spMkLst>
            <pc:docMk/>
            <pc:sldMk cId="3284059670" sldId="382"/>
            <ac:spMk id="9" creationId="{B819A166-7571-4003-A6B8-B62034C3ED30}"/>
          </ac:spMkLst>
        </pc:spChg>
        <pc:graphicFrameChg chg="add">
          <ac:chgData name="McCarthy, Laura L" userId="521f9b04-0aaa-46e7-a933-383d4e85f028" providerId="ADAL" clId="{28D4245E-828F-45D1-B71D-77DC9151987E}" dt="2022-09-12T19:33:15.460" v="245" actId="26606"/>
          <ac:graphicFrameMkLst>
            <pc:docMk/>
            <pc:sldMk cId="3284059670" sldId="382"/>
            <ac:graphicFrameMk id="5" creationId="{1997CEA0-41C7-6B83-425E-B1FD7A2EE300}"/>
          </ac:graphicFrameMkLst>
        </pc:graphicFrameChg>
      </pc:sldChg>
      <pc:sldChg chg="addSp modSp del mod setBg">
        <pc:chgData name="McCarthy, Laura L" userId="521f9b04-0aaa-46e7-a933-383d4e85f028" providerId="ADAL" clId="{28D4245E-828F-45D1-B71D-77DC9151987E}" dt="2022-09-13T14:05:25.878" v="591" actId="2696"/>
        <pc:sldMkLst>
          <pc:docMk/>
          <pc:sldMk cId="1071724497" sldId="383"/>
        </pc:sldMkLst>
        <pc:spChg chg="mod">
          <ac:chgData name="McCarthy, Laura L" userId="521f9b04-0aaa-46e7-a933-383d4e85f028" providerId="ADAL" clId="{28D4245E-828F-45D1-B71D-77DC9151987E}" dt="2022-09-12T19:32:59.339" v="244" actId="26606"/>
          <ac:spMkLst>
            <pc:docMk/>
            <pc:sldMk cId="1071724497" sldId="383"/>
            <ac:spMk id="2" creationId="{A14C25F7-ABE9-2704-D485-3FB83080F30D}"/>
          </ac:spMkLst>
        </pc:spChg>
        <pc:spChg chg="mod">
          <ac:chgData name="McCarthy, Laura L" userId="521f9b04-0aaa-46e7-a933-383d4e85f028" providerId="ADAL" clId="{28D4245E-828F-45D1-B71D-77DC9151987E}" dt="2022-09-12T19:32:59.339" v="244" actId="26606"/>
          <ac:spMkLst>
            <pc:docMk/>
            <pc:sldMk cId="1071724497" sldId="383"/>
            <ac:spMk id="3" creationId="{3D04F992-76BB-9B0A-1A0D-BD54BBF355F8}"/>
          </ac:spMkLst>
        </pc:spChg>
        <pc:spChg chg="add">
          <ac:chgData name="McCarthy, Laura L" userId="521f9b04-0aaa-46e7-a933-383d4e85f028" providerId="ADAL" clId="{28D4245E-828F-45D1-B71D-77DC9151987E}" dt="2022-09-12T19:32:59.339" v="244" actId="26606"/>
          <ac:spMkLst>
            <pc:docMk/>
            <pc:sldMk cId="1071724497" sldId="383"/>
            <ac:spMk id="8" creationId="{787F4F1C-8D3D-4EC1-B72D-A0470A5A08B8}"/>
          </ac:spMkLst>
        </pc:spChg>
        <pc:grpChg chg="add">
          <ac:chgData name="McCarthy, Laura L" userId="521f9b04-0aaa-46e7-a933-383d4e85f028" providerId="ADAL" clId="{28D4245E-828F-45D1-B71D-77DC9151987E}" dt="2022-09-12T19:32:59.339" v="244" actId="26606"/>
          <ac:grpSpMkLst>
            <pc:docMk/>
            <pc:sldMk cId="1071724497" sldId="383"/>
            <ac:grpSpMk id="10" creationId="{D1E3DD61-64DB-46AD-B249-E273CD86B051}"/>
          </ac:grpSpMkLst>
        </pc:grpChg>
      </pc:sldChg>
      <pc:sldChg chg="addSp delSp modSp del mod setBg">
        <pc:chgData name="McCarthy, Laura L" userId="521f9b04-0aaa-46e7-a933-383d4e85f028" providerId="ADAL" clId="{28D4245E-828F-45D1-B71D-77DC9151987E}" dt="2022-09-13T14:05:25.878" v="591" actId="2696"/>
        <pc:sldMkLst>
          <pc:docMk/>
          <pc:sldMk cId="932637217" sldId="384"/>
        </pc:sldMkLst>
        <pc:spChg chg="mod">
          <ac:chgData name="McCarthy, Laura L" userId="521f9b04-0aaa-46e7-a933-383d4e85f028" providerId="ADAL" clId="{28D4245E-828F-45D1-B71D-77DC9151987E}" dt="2022-09-12T19:32:53.815" v="243" actId="26606"/>
          <ac:spMkLst>
            <pc:docMk/>
            <pc:sldMk cId="932637217" sldId="384"/>
            <ac:spMk id="2" creationId="{34A91492-F0DC-952B-124E-728CDFCAC026}"/>
          </ac:spMkLst>
        </pc:spChg>
        <pc:spChg chg="del">
          <ac:chgData name="McCarthy, Laura L" userId="521f9b04-0aaa-46e7-a933-383d4e85f028" providerId="ADAL" clId="{28D4245E-828F-45D1-B71D-77DC9151987E}" dt="2022-09-12T19:32:53.815" v="243" actId="26606"/>
          <ac:spMkLst>
            <pc:docMk/>
            <pc:sldMk cId="932637217" sldId="384"/>
            <ac:spMk id="3" creationId="{4C9F7676-7DD1-B566-7CB9-1F2542398FE6}"/>
          </ac:spMkLst>
        </pc:spChg>
        <pc:spChg chg="add">
          <ac:chgData name="McCarthy, Laura L" userId="521f9b04-0aaa-46e7-a933-383d4e85f028" providerId="ADAL" clId="{28D4245E-828F-45D1-B71D-77DC9151987E}" dt="2022-09-12T19:32:53.815" v="243" actId="26606"/>
          <ac:spMkLst>
            <pc:docMk/>
            <pc:sldMk cId="932637217" sldId="384"/>
            <ac:spMk id="9" creationId="{B819A166-7571-4003-A6B8-B62034C3ED30}"/>
          </ac:spMkLst>
        </pc:spChg>
        <pc:graphicFrameChg chg="add">
          <ac:chgData name="McCarthy, Laura L" userId="521f9b04-0aaa-46e7-a933-383d4e85f028" providerId="ADAL" clId="{28D4245E-828F-45D1-B71D-77DC9151987E}" dt="2022-09-12T19:32:53.815" v="243" actId="26606"/>
          <ac:graphicFrameMkLst>
            <pc:docMk/>
            <pc:sldMk cId="932637217" sldId="384"/>
            <ac:graphicFrameMk id="5" creationId="{2A36AA48-EA6E-70E7-1705-501B9996C3DD}"/>
          </ac:graphicFrameMkLst>
        </pc:graphicFrameChg>
      </pc:sldChg>
      <pc:sldChg chg="addSp delSp modSp del mod setBg">
        <pc:chgData name="McCarthy, Laura L" userId="521f9b04-0aaa-46e7-a933-383d4e85f028" providerId="ADAL" clId="{28D4245E-828F-45D1-B71D-77DC9151987E}" dt="2022-09-13T14:05:25.878" v="591" actId="2696"/>
        <pc:sldMkLst>
          <pc:docMk/>
          <pc:sldMk cId="2346788709" sldId="385"/>
        </pc:sldMkLst>
        <pc:spChg chg="mod">
          <ac:chgData name="McCarthy, Laura L" userId="521f9b04-0aaa-46e7-a933-383d4e85f028" providerId="ADAL" clId="{28D4245E-828F-45D1-B71D-77DC9151987E}" dt="2022-09-12T19:32:42.978" v="242" actId="26606"/>
          <ac:spMkLst>
            <pc:docMk/>
            <pc:sldMk cId="2346788709" sldId="385"/>
            <ac:spMk id="2" creationId="{7E67DDE9-2CC9-0C81-F9EA-0E14F05F8A7A}"/>
          </ac:spMkLst>
        </pc:spChg>
        <pc:spChg chg="del">
          <ac:chgData name="McCarthy, Laura L" userId="521f9b04-0aaa-46e7-a933-383d4e85f028" providerId="ADAL" clId="{28D4245E-828F-45D1-B71D-77DC9151987E}" dt="2022-09-12T19:32:42.978" v="242" actId="26606"/>
          <ac:spMkLst>
            <pc:docMk/>
            <pc:sldMk cId="2346788709" sldId="385"/>
            <ac:spMk id="3" creationId="{1BC1D3C4-9582-9D8E-4FB9-58F7AF713FBC}"/>
          </ac:spMkLst>
        </pc:spChg>
        <pc:spChg chg="add">
          <ac:chgData name="McCarthy, Laura L" userId="521f9b04-0aaa-46e7-a933-383d4e85f028" providerId="ADAL" clId="{28D4245E-828F-45D1-B71D-77DC9151987E}" dt="2022-09-12T19:32:42.978" v="242" actId="26606"/>
          <ac:spMkLst>
            <pc:docMk/>
            <pc:sldMk cId="2346788709" sldId="385"/>
            <ac:spMk id="9" creationId="{B819A166-7571-4003-A6B8-B62034C3ED30}"/>
          </ac:spMkLst>
        </pc:spChg>
        <pc:graphicFrameChg chg="add">
          <ac:chgData name="McCarthy, Laura L" userId="521f9b04-0aaa-46e7-a933-383d4e85f028" providerId="ADAL" clId="{28D4245E-828F-45D1-B71D-77DC9151987E}" dt="2022-09-12T19:32:42.978" v="242" actId="26606"/>
          <ac:graphicFrameMkLst>
            <pc:docMk/>
            <pc:sldMk cId="2346788709" sldId="385"/>
            <ac:graphicFrameMk id="5" creationId="{66B98D2D-F1E7-8F42-6E14-0CA921C3BA0F}"/>
          </ac:graphicFrameMkLst>
        </pc:graphicFrameChg>
      </pc:sldChg>
      <pc:sldChg chg="addSp delSp modSp del mod setBg">
        <pc:chgData name="McCarthy, Laura L" userId="521f9b04-0aaa-46e7-a933-383d4e85f028" providerId="ADAL" clId="{28D4245E-828F-45D1-B71D-77DC9151987E}" dt="2022-09-13T14:05:25.878" v="591" actId="2696"/>
        <pc:sldMkLst>
          <pc:docMk/>
          <pc:sldMk cId="3344984501" sldId="386"/>
        </pc:sldMkLst>
        <pc:spChg chg="mod">
          <ac:chgData name="McCarthy, Laura L" userId="521f9b04-0aaa-46e7-a933-383d4e85f028" providerId="ADAL" clId="{28D4245E-828F-45D1-B71D-77DC9151987E}" dt="2022-09-12T19:32:11.898" v="241" actId="26606"/>
          <ac:spMkLst>
            <pc:docMk/>
            <pc:sldMk cId="3344984501" sldId="386"/>
            <ac:spMk id="2" creationId="{F4B01813-FF3B-F228-EFAB-D98D46B37C9D}"/>
          </ac:spMkLst>
        </pc:spChg>
        <pc:spChg chg="del">
          <ac:chgData name="McCarthy, Laura L" userId="521f9b04-0aaa-46e7-a933-383d4e85f028" providerId="ADAL" clId="{28D4245E-828F-45D1-B71D-77DC9151987E}" dt="2022-09-12T19:32:11.898" v="241" actId="26606"/>
          <ac:spMkLst>
            <pc:docMk/>
            <pc:sldMk cId="3344984501" sldId="386"/>
            <ac:spMk id="3" creationId="{B2CED910-CF21-1815-8DA1-BB007BE7FEE8}"/>
          </ac:spMkLst>
        </pc:spChg>
        <pc:spChg chg="add">
          <ac:chgData name="McCarthy, Laura L" userId="521f9b04-0aaa-46e7-a933-383d4e85f028" providerId="ADAL" clId="{28D4245E-828F-45D1-B71D-77DC9151987E}" dt="2022-09-12T19:32:11.898" v="241" actId="26606"/>
          <ac:spMkLst>
            <pc:docMk/>
            <pc:sldMk cId="3344984501" sldId="386"/>
            <ac:spMk id="9" creationId="{08E89D5E-1885-4160-AC77-CC471DD1D0DB}"/>
          </ac:spMkLst>
        </pc:spChg>
        <pc:graphicFrameChg chg="add">
          <ac:chgData name="McCarthy, Laura L" userId="521f9b04-0aaa-46e7-a933-383d4e85f028" providerId="ADAL" clId="{28D4245E-828F-45D1-B71D-77DC9151987E}" dt="2022-09-12T19:32:11.898" v="241" actId="26606"/>
          <ac:graphicFrameMkLst>
            <pc:docMk/>
            <pc:sldMk cId="3344984501" sldId="386"/>
            <ac:graphicFrameMk id="5" creationId="{5507D4EB-F3CD-E184-6F2B-C440677EC4BB}"/>
          </ac:graphicFrameMkLst>
        </pc:graphicFrameChg>
        <pc:cxnChg chg="add">
          <ac:chgData name="McCarthy, Laura L" userId="521f9b04-0aaa-46e7-a933-383d4e85f028" providerId="ADAL" clId="{28D4245E-828F-45D1-B71D-77DC9151987E}" dt="2022-09-12T19:32:11.898" v="241" actId="26606"/>
          <ac:cxnSpMkLst>
            <pc:docMk/>
            <pc:sldMk cId="3344984501" sldId="386"/>
            <ac:cxnSpMk id="11" creationId="{550D2BD1-98F9-412D-905B-3A843EF4078B}"/>
          </ac:cxnSpMkLst>
        </pc:cxnChg>
      </pc:sldChg>
      <pc:sldChg chg="addSp delSp modSp del mod setBg">
        <pc:chgData name="McCarthy, Laura L" userId="521f9b04-0aaa-46e7-a933-383d4e85f028" providerId="ADAL" clId="{28D4245E-828F-45D1-B71D-77DC9151987E}" dt="2022-09-13T14:05:25.878" v="591" actId="2696"/>
        <pc:sldMkLst>
          <pc:docMk/>
          <pc:sldMk cId="3470505362" sldId="387"/>
        </pc:sldMkLst>
        <pc:spChg chg="mod">
          <ac:chgData name="McCarthy, Laura L" userId="521f9b04-0aaa-46e7-a933-383d4e85f028" providerId="ADAL" clId="{28D4245E-828F-45D1-B71D-77DC9151987E}" dt="2022-09-12T19:32:03.526" v="240" actId="26606"/>
          <ac:spMkLst>
            <pc:docMk/>
            <pc:sldMk cId="3470505362" sldId="387"/>
            <ac:spMk id="2" creationId="{1F45B7F9-1CE7-B9B3-E631-449E8C1AAA71}"/>
          </ac:spMkLst>
        </pc:spChg>
        <pc:spChg chg="del">
          <ac:chgData name="McCarthy, Laura L" userId="521f9b04-0aaa-46e7-a933-383d4e85f028" providerId="ADAL" clId="{28D4245E-828F-45D1-B71D-77DC9151987E}" dt="2022-09-12T19:32:03.526" v="240" actId="26606"/>
          <ac:spMkLst>
            <pc:docMk/>
            <pc:sldMk cId="3470505362" sldId="387"/>
            <ac:spMk id="3" creationId="{47032890-2D88-256A-1912-98FA87CE033D}"/>
          </ac:spMkLst>
        </pc:spChg>
        <pc:spChg chg="add">
          <ac:chgData name="McCarthy, Laura L" userId="521f9b04-0aaa-46e7-a933-383d4e85f028" providerId="ADAL" clId="{28D4245E-828F-45D1-B71D-77DC9151987E}" dt="2022-09-12T19:32:03.526" v="240" actId="26606"/>
          <ac:spMkLst>
            <pc:docMk/>
            <pc:sldMk cId="3470505362" sldId="387"/>
            <ac:spMk id="9" creationId="{B819A166-7571-4003-A6B8-B62034C3ED30}"/>
          </ac:spMkLst>
        </pc:spChg>
        <pc:graphicFrameChg chg="add">
          <ac:chgData name="McCarthy, Laura L" userId="521f9b04-0aaa-46e7-a933-383d4e85f028" providerId="ADAL" clId="{28D4245E-828F-45D1-B71D-77DC9151987E}" dt="2022-09-12T19:32:03.526" v="240" actId="26606"/>
          <ac:graphicFrameMkLst>
            <pc:docMk/>
            <pc:sldMk cId="3470505362" sldId="387"/>
            <ac:graphicFrameMk id="5" creationId="{C955763E-F332-C59C-F511-DCAE5273C8DA}"/>
          </ac:graphicFrameMkLst>
        </pc:graphicFrameChg>
      </pc:sldChg>
      <pc:sldChg chg="addSp modSp del mod setBg">
        <pc:chgData name="McCarthy, Laura L" userId="521f9b04-0aaa-46e7-a933-383d4e85f028" providerId="ADAL" clId="{28D4245E-828F-45D1-B71D-77DC9151987E}" dt="2022-09-13T14:05:25.878" v="591" actId="2696"/>
        <pc:sldMkLst>
          <pc:docMk/>
          <pc:sldMk cId="2950959205" sldId="388"/>
        </pc:sldMkLst>
        <pc:spChg chg="mod">
          <ac:chgData name="McCarthy, Laura L" userId="521f9b04-0aaa-46e7-a933-383d4e85f028" providerId="ADAL" clId="{28D4245E-828F-45D1-B71D-77DC9151987E}" dt="2022-09-12T19:31:53.519" v="239" actId="26606"/>
          <ac:spMkLst>
            <pc:docMk/>
            <pc:sldMk cId="2950959205" sldId="388"/>
            <ac:spMk id="2" creationId="{BB6B64F7-68AD-5866-EC4D-C8B4A052D275}"/>
          </ac:spMkLst>
        </pc:spChg>
        <pc:spChg chg="add">
          <ac:chgData name="McCarthy, Laura L" userId="521f9b04-0aaa-46e7-a933-383d4e85f028" providerId="ADAL" clId="{28D4245E-828F-45D1-B71D-77DC9151987E}" dt="2022-09-12T19:31:53.519" v="239" actId="26606"/>
          <ac:spMkLst>
            <pc:docMk/>
            <pc:sldMk cId="2950959205" sldId="388"/>
            <ac:spMk id="7" creationId="{3A397E3E-B90C-4D82-BAAA-36F7AC6A4565}"/>
          </ac:spMkLst>
        </pc:spChg>
        <pc:spChg chg="add">
          <ac:chgData name="McCarthy, Laura L" userId="521f9b04-0aaa-46e7-a933-383d4e85f028" providerId="ADAL" clId="{28D4245E-828F-45D1-B71D-77DC9151987E}" dt="2022-09-12T19:31:53.519" v="239" actId="26606"/>
          <ac:spMkLst>
            <pc:docMk/>
            <pc:sldMk cId="2950959205" sldId="388"/>
            <ac:spMk id="9" creationId="{E16C8D8F-10E9-4498-ABDB-0F923F8B6837}"/>
          </ac:spMkLst>
        </pc:spChg>
        <pc:spChg chg="add">
          <ac:chgData name="McCarthy, Laura L" userId="521f9b04-0aaa-46e7-a933-383d4e85f028" providerId="ADAL" clId="{28D4245E-828F-45D1-B71D-77DC9151987E}" dt="2022-09-12T19:31:53.519" v="239" actId="26606"/>
          <ac:spMkLst>
            <pc:docMk/>
            <pc:sldMk cId="2950959205" sldId="388"/>
            <ac:spMk id="11" creationId="{1E5A83E3-8A11-4492-BB6E-F5F2240316FB}"/>
          </ac:spMkLst>
        </pc:spChg>
        <pc:spChg chg="add">
          <ac:chgData name="McCarthy, Laura L" userId="521f9b04-0aaa-46e7-a933-383d4e85f028" providerId="ADAL" clId="{28D4245E-828F-45D1-B71D-77DC9151987E}" dt="2022-09-12T19:31:53.519" v="239" actId="26606"/>
          <ac:spMkLst>
            <pc:docMk/>
            <pc:sldMk cId="2950959205" sldId="388"/>
            <ac:spMk id="13" creationId="{8CF5E676-CA04-4CED-9F1E-5026ED66E66D}"/>
          </ac:spMkLst>
        </pc:spChg>
        <pc:spChg chg="add">
          <ac:chgData name="McCarthy, Laura L" userId="521f9b04-0aaa-46e7-a933-383d4e85f028" providerId="ADAL" clId="{28D4245E-828F-45D1-B71D-77DC9151987E}" dt="2022-09-12T19:31:53.519" v="239" actId="26606"/>
          <ac:spMkLst>
            <pc:docMk/>
            <pc:sldMk cId="2950959205" sldId="388"/>
            <ac:spMk id="15" creationId="{6BA9E676-A8FC-4C2F-8D78-C13ED8ABDBA8}"/>
          </ac:spMkLst>
        </pc:spChg>
        <pc:spChg chg="add">
          <ac:chgData name="McCarthy, Laura L" userId="521f9b04-0aaa-46e7-a933-383d4e85f028" providerId="ADAL" clId="{28D4245E-828F-45D1-B71D-77DC9151987E}" dt="2022-09-12T19:31:53.519" v="239" actId="26606"/>
          <ac:spMkLst>
            <pc:docMk/>
            <pc:sldMk cId="2950959205" sldId="388"/>
            <ac:spMk id="17" creationId="{A2B5CBEA-F125-49B6-8335-227C325B112B}"/>
          </ac:spMkLst>
        </pc:spChg>
        <pc:spChg chg="add">
          <ac:chgData name="McCarthy, Laura L" userId="521f9b04-0aaa-46e7-a933-383d4e85f028" providerId="ADAL" clId="{28D4245E-828F-45D1-B71D-77DC9151987E}" dt="2022-09-12T19:31:53.519" v="239" actId="26606"/>
          <ac:spMkLst>
            <pc:docMk/>
            <pc:sldMk cId="2950959205" sldId="388"/>
            <ac:spMk id="19" creationId="{EECD79B5-5FC5-495F-BFD6-346C16E787A7}"/>
          </ac:spMkLst>
        </pc:spChg>
        <pc:spChg chg="add">
          <ac:chgData name="McCarthy, Laura L" userId="521f9b04-0aaa-46e7-a933-383d4e85f028" providerId="ADAL" clId="{28D4245E-828F-45D1-B71D-77DC9151987E}" dt="2022-09-12T19:31:53.519" v="239" actId="26606"/>
          <ac:spMkLst>
            <pc:docMk/>
            <pc:sldMk cId="2950959205" sldId="388"/>
            <ac:spMk id="21" creationId="{2C1D3151-5F97-4860-B56C-C98BD62CC255}"/>
          </ac:spMkLst>
        </pc:spChg>
        <pc:spChg chg="add">
          <ac:chgData name="McCarthy, Laura L" userId="521f9b04-0aaa-46e7-a933-383d4e85f028" providerId="ADAL" clId="{28D4245E-828F-45D1-B71D-77DC9151987E}" dt="2022-09-12T19:31:53.519" v="239" actId="26606"/>
          <ac:spMkLst>
            <pc:docMk/>
            <pc:sldMk cId="2950959205" sldId="388"/>
            <ac:spMk id="23" creationId="{32D9D048-3063-435A-8C23-26C1907E9619}"/>
          </ac:spMkLst>
        </pc:spChg>
        <pc:spChg chg="add">
          <ac:chgData name="McCarthy, Laura L" userId="521f9b04-0aaa-46e7-a933-383d4e85f028" providerId="ADAL" clId="{28D4245E-828F-45D1-B71D-77DC9151987E}" dt="2022-09-12T19:31:53.519" v="239" actId="26606"/>
          <ac:spMkLst>
            <pc:docMk/>
            <pc:sldMk cId="2950959205" sldId="388"/>
            <ac:spMk id="25" creationId="{8DE96824-E506-4448-8704-5EC7BF7BC51B}"/>
          </ac:spMkLst>
        </pc:spChg>
        <pc:spChg chg="add">
          <ac:chgData name="McCarthy, Laura L" userId="521f9b04-0aaa-46e7-a933-383d4e85f028" providerId="ADAL" clId="{28D4245E-828F-45D1-B71D-77DC9151987E}" dt="2022-09-12T19:31:53.519" v="239" actId="26606"/>
          <ac:spMkLst>
            <pc:docMk/>
            <pc:sldMk cId="2950959205" sldId="388"/>
            <ac:spMk id="27" creationId="{4D1A5E71-B6B6-486A-8CDC-C7ABD9B903F6}"/>
          </ac:spMkLst>
        </pc:spChg>
        <pc:spChg chg="add">
          <ac:chgData name="McCarthy, Laura L" userId="521f9b04-0aaa-46e7-a933-383d4e85f028" providerId="ADAL" clId="{28D4245E-828F-45D1-B71D-77DC9151987E}" dt="2022-09-12T19:31:53.519" v="239" actId="26606"/>
          <ac:spMkLst>
            <pc:docMk/>
            <pc:sldMk cId="2950959205" sldId="388"/>
            <ac:spMk id="29" creationId="{B6C541AE-9B02-44C0-B8C6-B2DEA7ED3813}"/>
          </ac:spMkLst>
        </pc:spChg>
      </pc:sldChg>
      <pc:sldChg chg="addSp modSp add del mod setBg">
        <pc:chgData name="McCarthy, Laura L" userId="521f9b04-0aaa-46e7-a933-383d4e85f028" providerId="ADAL" clId="{28D4245E-828F-45D1-B71D-77DC9151987E}" dt="2022-09-13T14:05:25.878" v="591" actId="2696"/>
        <pc:sldMkLst>
          <pc:docMk/>
          <pc:sldMk cId="2796450999" sldId="389"/>
        </pc:sldMkLst>
        <pc:spChg chg="mod">
          <ac:chgData name="McCarthy, Laura L" userId="521f9b04-0aaa-46e7-a933-383d4e85f028" providerId="ADAL" clId="{28D4245E-828F-45D1-B71D-77DC9151987E}" dt="2022-09-12T19:31:45.482" v="238" actId="26606"/>
          <ac:spMkLst>
            <pc:docMk/>
            <pc:sldMk cId="2796450999" sldId="389"/>
            <ac:spMk id="2" creationId="{BCEA8FD6-A8B3-14E7-ADD6-C5BD7FC2E501}"/>
          </ac:spMkLst>
        </pc:spChg>
        <pc:spChg chg="mod">
          <ac:chgData name="McCarthy, Laura L" userId="521f9b04-0aaa-46e7-a933-383d4e85f028" providerId="ADAL" clId="{28D4245E-828F-45D1-B71D-77DC9151987E}" dt="2022-09-12T19:31:45.482" v="238" actId="26606"/>
          <ac:spMkLst>
            <pc:docMk/>
            <pc:sldMk cId="2796450999" sldId="389"/>
            <ac:spMk id="3" creationId="{2592A889-1858-5F53-67A2-F5D2799CA4C8}"/>
          </ac:spMkLst>
        </pc:spChg>
        <pc:spChg chg="add">
          <ac:chgData name="McCarthy, Laura L" userId="521f9b04-0aaa-46e7-a933-383d4e85f028" providerId="ADAL" clId="{28D4245E-828F-45D1-B71D-77DC9151987E}" dt="2022-09-12T19:31:45.482" v="238" actId="26606"/>
          <ac:spMkLst>
            <pc:docMk/>
            <pc:sldMk cId="2796450999" sldId="389"/>
            <ac:spMk id="8" creationId="{787F4F1C-8D3D-4EC1-B72D-A0470A5A08B8}"/>
          </ac:spMkLst>
        </pc:spChg>
        <pc:grpChg chg="add">
          <ac:chgData name="McCarthy, Laura L" userId="521f9b04-0aaa-46e7-a933-383d4e85f028" providerId="ADAL" clId="{28D4245E-828F-45D1-B71D-77DC9151987E}" dt="2022-09-12T19:31:45.482" v="238" actId="26606"/>
          <ac:grpSpMkLst>
            <pc:docMk/>
            <pc:sldMk cId="2796450999" sldId="389"/>
            <ac:grpSpMk id="10" creationId="{D1E3DD61-64DB-46AD-B249-E273CD86B051}"/>
          </ac:grpSpMkLst>
        </pc:grpChg>
      </pc:sldChg>
      <pc:sldChg chg="delSp add del setBg delDesignElem">
        <pc:chgData name="McCarthy, Laura L" userId="521f9b04-0aaa-46e7-a933-383d4e85f028" providerId="ADAL" clId="{28D4245E-828F-45D1-B71D-77DC9151987E}" dt="2022-09-12T19:33:44.087" v="250" actId="2696"/>
        <pc:sldMkLst>
          <pc:docMk/>
          <pc:sldMk cId="3653772655" sldId="390"/>
        </pc:sldMkLst>
        <pc:spChg chg="del">
          <ac:chgData name="McCarthy, Laura L" userId="521f9b04-0aaa-46e7-a933-383d4e85f028" providerId="ADAL" clId="{28D4245E-828F-45D1-B71D-77DC9151987E}" dt="2022-09-12T19:29:40.486" v="236"/>
          <ac:spMkLst>
            <pc:docMk/>
            <pc:sldMk cId="3653772655" sldId="390"/>
            <ac:spMk id="8" creationId="{853E2925-9D2F-4436-8D47-E7C1C57032BE}"/>
          </ac:spMkLst>
        </pc:spChg>
        <pc:grpChg chg="del">
          <ac:chgData name="McCarthy, Laura L" userId="521f9b04-0aaa-46e7-a933-383d4e85f028" providerId="ADAL" clId="{28D4245E-828F-45D1-B71D-77DC9151987E}" dt="2022-09-12T19:29:40.486" v="236"/>
          <ac:grpSpMkLst>
            <pc:docMk/>
            <pc:sldMk cId="3653772655" sldId="390"/>
            <ac:grpSpMk id="10" creationId="{D1A188E4-F255-43D0-92CC-3CF3D770128B}"/>
          </ac:grpSpMkLst>
        </pc:grpChg>
        <pc:grpChg chg="del">
          <ac:chgData name="McCarthy, Laura L" userId="521f9b04-0aaa-46e7-a933-383d4e85f028" providerId="ADAL" clId="{28D4245E-828F-45D1-B71D-77DC9151987E}" dt="2022-09-12T19:29:40.486" v="236"/>
          <ac:grpSpMkLst>
            <pc:docMk/>
            <pc:sldMk cId="3653772655" sldId="390"/>
            <ac:grpSpMk id="14" creationId="{D1EABE02-705D-4B3A-B7DF-634641E1DAC8}"/>
          </ac:grpSpMkLst>
        </pc:grpChg>
      </pc:sldChg>
      <pc:sldChg chg="addSp delSp modSp add mod ord setBg">
        <pc:chgData name="McCarthy, Laura L" userId="521f9b04-0aaa-46e7-a933-383d4e85f028" providerId="ADAL" clId="{28D4245E-828F-45D1-B71D-77DC9151987E}" dt="2022-09-12T19:41:22.302" v="411"/>
        <pc:sldMkLst>
          <pc:docMk/>
          <pc:sldMk cId="7176800" sldId="391"/>
        </pc:sldMkLst>
        <pc:spChg chg="mod">
          <ac:chgData name="McCarthy, Laura L" userId="521f9b04-0aaa-46e7-a933-383d4e85f028" providerId="ADAL" clId="{28D4245E-828F-45D1-B71D-77DC9151987E}" dt="2022-09-12T19:40:38.834" v="403" actId="26606"/>
          <ac:spMkLst>
            <pc:docMk/>
            <pc:sldMk cId="7176800" sldId="391"/>
            <ac:spMk id="2" creationId="{8460D9E7-8048-235F-DF39-43861DFF202D}"/>
          </ac:spMkLst>
        </pc:spChg>
        <pc:spChg chg="del">
          <ac:chgData name="McCarthy, Laura L" userId="521f9b04-0aaa-46e7-a933-383d4e85f028" providerId="ADAL" clId="{28D4245E-828F-45D1-B71D-77DC9151987E}" dt="2022-09-12T19:40:38.834" v="403" actId="26606"/>
          <ac:spMkLst>
            <pc:docMk/>
            <pc:sldMk cId="7176800" sldId="391"/>
            <ac:spMk id="3" creationId="{CC190ED4-DDC6-5D59-F20A-CECC39BDBADE}"/>
          </ac:spMkLst>
        </pc:spChg>
        <pc:spChg chg="add">
          <ac:chgData name="McCarthy, Laura L" userId="521f9b04-0aaa-46e7-a933-383d4e85f028" providerId="ADAL" clId="{28D4245E-828F-45D1-B71D-77DC9151987E}" dt="2022-09-12T19:40:38.834" v="403" actId="26606"/>
          <ac:spMkLst>
            <pc:docMk/>
            <pc:sldMk cId="7176800" sldId="391"/>
            <ac:spMk id="9" creationId="{9DBC8166-481C-4473-95F5-9A5B9073B7F1}"/>
          </ac:spMkLst>
        </pc:spChg>
        <pc:spChg chg="add">
          <ac:chgData name="McCarthy, Laura L" userId="521f9b04-0aaa-46e7-a933-383d4e85f028" providerId="ADAL" clId="{28D4245E-828F-45D1-B71D-77DC9151987E}" dt="2022-09-12T19:40:38.834" v="403" actId="26606"/>
          <ac:spMkLst>
            <pc:docMk/>
            <pc:sldMk cId="7176800" sldId="391"/>
            <ac:spMk id="11" creationId="{A5A5CE6E-90AF-4D43-A014-1F9EC83EB93D}"/>
          </ac:spMkLst>
        </pc:spChg>
        <pc:graphicFrameChg chg="add">
          <ac:chgData name="McCarthy, Laura L" userId="521f9b04-0aaa-46e7-a933-383d4e85f028" providerId="ADAL" clId="{28D4245E-828F-45D1-B71D-77DC9151987E}" dt="2022-09-12T19:40:38.834" v="403" actId="26606"/>
          <ac:graphicFrameMkLst>
            <pc:docMk/>
            <pc:sldMk cId="7176800" sldId="391"/>
            <ac:graphicFrameMk id="5" creationId="{9D9DDDD2-9322-D588-803A-352271868196}"/>
          </ac:graphicFrameMkLst>
        </pc:graphicFrameChg>
      </pc:sldChg>
      <pc:sldChg chg="delSp add del setBg delDesignElem">
        <pc:chgData name="McCarthy, Laura L" userId="521f9b04-0aaa-46e7-a933-383d4e85f028" providerId="ADAL" clId="{28D4245E-828F-45D1-B71D-77DC9151987E}" dt="2022-09-12T19:34:06.649" v="251" actId="2696"/>
        <pc:sldMkLst>
          <pc:docMk/>
          <pc:sldMk cId="1167662572" sldId="391"/>
        </pc:sldMkLst>
        <pc:spChg chg="del">
          <ac:chgData name="McCarthy, Laura L" userId="521f9b04-0aaa-46e7-a933-383d4e85f028" providerId="ADAL" clId="{28D4245E-828F-45D1-B71D-77DC9151987E}" dt="2022-09-12T19:29:40.486" v="236"/>
          <ac:spMkLst>
            <pc:docMk/>
            <pc:sldMk cId="1167662572" sldId="391"/>
            <ac:spMk id="8" creationId="{7264F718-7FAC-4056-9FA9-A603EC682FE7}"/>
          </ac:spMkLst>
        </pc:spChg>
        <pc:spChg chg="del">
          <ac:chgData name="McCarthy, Laura L" userId="521f9b04-0aaa-46e7-a933-383d4e85f028" providerId="ADAL" clId="{28D4245E-828F-45D1-B71D-77DC9151987E}" dt="2022-09-12T19:29:40.486" v="236"/>
          <ac:spMkLst>
            <pc:docMk/>
            <pc:sldMk cId="1167662572" sldId="391"/>
            <ac:spMk id="10" creationId="{F74639F7-E3C7-4165-A83E-6386A86BA1DA}"/>
          </ac:spMkLst>
        </pc:spChg>
        <pc:spChg chg="del">
          <ac:chgData name="McCarthy, Laura L" userId="521f9b04-0aaa-46e7-a933-383d4e85f028" providerId="ADAL" clId="{28D4245E-828F-45D1-B71D-77DC9151987E}" dt="2022-09-12T19:29:40.486" v="236"/>
          <ac:spMkLst>
            <pc:docMk/>
            <pc:sldMk cId="1167662572" sldId="391"/>
            <ac:spMk id="12" creationId="{8B3AF0F1-707A-463E-B5EE-33C63A40CFC9}"/>
          </ac:spMkLst>
        </pc:spChg>
      </pc:sldChg>
      <pc:sldChg chg="delSp modSp add mod setBg delDesignElem">
        <pc:chgData name="McCarthy, Laura L" userId="521f9b04-0aaa-46e7-a933-383d4e85f028" providerId="ADAL" clId="{28D4245E-828F-45D1-B71D-77DC9151987E}" dt="2022-09-13T14:02:17.068" v="461" actId="20577"/>
        <pc:sldMkLst>
          <pc:docMk/>
          <pc:sldMk cId="18370625" sldId="392"/>
        </pc:sldMkLst>
        <pc:spChg chg="mod">
          <ac:chgData name="McCarthy, Laura L" userId="521f9b04-0aaa-46e7-a933-383d4e85f028" providerId="ADAL" clId="{28D4245E-828F-45D1-B71D-77DC9151987E}" dt="2022-09-13T14:02:17.068" v="461" actId="20577"/>
          <ac:spMkLst>
            <pc:docMk/>
            <pc:sldMk cId="18370625" sldId="392"/>
            <ac:spMk id="2" creationId="{45C2534E-74A3-30D5-8B92-075CC18A663E}"/>
          </ac:spMkLst>
        </pc:spChg>
        <pc:spChg chg="del">
          <ac:chgData name="McCarthy, Laura L" userId="521f9b04-0aaa-46e7-a933-383d4e85f028" providerId="ADAL" clId="{28D4245E-828F-45D1-B71D-77DC9151987E}" dt="2022-09-12T19:29:40.486" v="236"/>
          <ac:spMkLst>
            <pc:docMk/>
            <pc:sldMk cId="18370625" sldId="392"/>
            <ac:spMk id="10" creationId="{9228552E-C8B1-4A80-8448-0787CE0FC704}"/>
          </ac:spMkLst>
        </pc:spChg>
      </pc:sldChg>
      <pc:sldChg chg="delSp modSp add mod setBg delDesignElem">
        <pc:chgData name="McCarthy, Laura L" userId="521f9b04-0aaa-46e7-a933-383d4e85f028" providerId="ADAL" clId="{28D4245E-828F-45D1-B71D-77DC9151987E}" dt="2022-09-13T14:02:58.945" v="488" actId="20577"/>
        <pc:sldMkLst>
          <pc:docMk/>
          <pc:sldMk cId="1257333513" sldId="393"/>
        </pc:sldMkLst>
        <pc:spChg chg="mod">
          <ac:chgData name="McCarthy, Laura L" userId="521f9b04-0aaa-46e7-a933-383d4e85f028" providerId="ADAL" clId="{28D4245E-828F-45D1-B71D-77DC9151987E}" dt="2022-09-13T14:02:58.945" v="488" actId="20577"/>
          <ac:spMkLst>
            <pc:docMk/>
            <pc:sldMk cId="1257333513" sldId="393"/>
            <ac:spMk id="2" creationId="{B3DB89E5-E10F-6533-E13D-4263E726955D}"/>
          </ac:spMkLst>
        </pc:spChg>
        <pc:spChg chg="del">
          <ac:chgData name="McCarthy, Laura L" userId="521f9b04-0aaa-46e7-a933-383d4e85f028" providerId="ADAL" clId="{28D4245E-828F-45D1-B71D-77DC9151987E}" dt="2022-09-12T19:29:40.486" v="236"/>
          <ac:spMkLst>
            <pc:docMk/>
            <pc:sldMk cId="1257333513" sldId="393"/>
            <ac:spMk id="10" creationId="{9228552E-C8B1-4A80-8448-0787CE0FC704}"/>
          </ac:spMkLst>
        </pc:spChg>
      </pc:sldChg>
      <pc:sldChg chg="delSp modSp add mod setBg delDesignElem">
        <pc:chgData name="McCarthy, Laura L" userId="521f9b04-0aaa-46e7-a933-383d4e85f028" providerId="ADAL" clId="{28D4245E-828F-45D1-B71D-77DC9151987E}" dt="2022-09-13T14:03:49.954" v="569" actId="20577"/>
        <pc:sldMkLst>
          <pc:docMk/>
          <pc:sldMk cId="546087088" sldId="394"/>
        </pc:sldMkLst>
        <pc:spChg chg="mod">
          <ac:chgData name="McCarthy, Laura L" userId="521f9b04-0aaa-46e7-a933-383d4e85f028" providerId="ADAL" clId="{28D4245E-828F-45D1-B71D-77DC9151987E}" dt="2022-09-13T14:03:49.954" v="569" actId="20577"/>
          <ac:spMkLst>
            <pc:docMk/>
            <pc:sldMk cId="546087088" sldId="394"/>
            <ac:spMk id="2" creationId="{9ADC5DFA-8F39-432E-5CD6-A82FC309832B}"/>
          </ac:spMkLst>
        </pc:spChg>
        <pc:spChg chg="del">
          <ac:chgData name="McCarthy, Laura L" userId="521f9b04-0aaa-46e7-a933-383d4e85f028" providerId="ADAL" clId="{28D4245E-828F-45D1-B71D-77DC9151987E}" dt="2022-09-12T19:29:40.486" v="236"/>
          <ac:spMkLst>
            <pc:docMk/>
            <pc:sldMk cId="546087088" sldId="394"/>
            <ac:spMk id="10" creationId="{9228552E-C8B1-4A80-8448-0787CE0FC704}"/>
          </ac:spMkLst>
        </pc:spChg>
      </pc:sldChg>
      <pc:sldChg chg="delSp modSp add mod setBg delDesignElem">
        <pc:chgData name="McCarthy, Laura L" userId="521f9b04-0aaa-46e7-a933-383d4e85f028" providerId="ADAL" clId="{28D4245E-828F-45D1-B71D-77DC9151987E}" dt="2022-09-13T14:04:00.935" v="570" actId="207"/>
        <pc:sldMkLst>
          <pc:docMk/>
          <pc:sldMk cId="2679206974" sldId="395"/>
        </pc:sldMkLst>
        <pc:spChg chg="mod">
          <ac:chgData name="McCarthy, Laura L" userId="521f9b04-0aaa-46e7-a933-383d4e85f028" providerId="ADAL" clId="{28D4245E-828F-45D1-B71D-77DC9151987E}" dt="2022-09-13T14:04:00.935" v="570" actId="207"/>
          <ac:spMkLst>
            <pc:docMk/>
            <pc:sldMk cId="2679206974" sldId="395"/>
            <ac:spMk id="2" creationId="{EA9AC60D-F1BC-42E6-7FA1-B1BF5DC03934}"/>
          </ac:spMkLst>
        </pc:spChg>
        <pc:spChg chg="del">
          <ac:chgData name="McCarthy, Laura L" userId="521f9b04-0aaa-46e7-a933-383d4e85f028" providerId="ADAL" clId="{28D4245E-828F-45D1-B71D-77DC9151987E}" dt="2022-09-12T19:29:40.486" v="236"/>
          <ac:spMkLst>
            <pc:docMk/>
            <pc:sldMk cId="2679206974" sldId="395"/>
            <ac:spMk id="10" creationId="{9228552E-C8B1-4A80-8448-0787CE0FC704}"/>
          </ac:spMkLst>
        </pc:spChg>
      </pc:sldChg>
      <pc:sldChg chg="addSp delSp modSp add mod ord setBg delDesignElem">
        <pc:chgData name="McCarthy, Laura L" userId="521f9b04-0aaa-46e7-a933-383d4e85f028" providerId="ADAL" clId="{28D4245E-828F-45D1-B71D-77DC9151987E}" dt="2022-09-13T14:04:21.843" v="577" actId="20577"/>
        <pc:sldMkLst>
          <pc:docMk/>
          <pc:sldMk cId="2165946321" sldId="396"/>
        </pc:sldMkLst>
        <pc:spChg chg="mod">
          <ac:chgData name="McCarthy, Laura L" userId="521f9b04-0aaa-46e7-a933-383d4e85f028" providerId="ADAL" clId="{28D4245E-828F-45D1-B71D-77DC9151987E}" dt="2022-09-13T14:04:21.843" v="577" actId="20577"/>
          <ac:spMkLst>
            <pc:docMk/>
            <pc:sldMk cId="2165946321" sldId="396"/>
            <ac:spMk id="2" creationId="{4E3DA7B7-945B-66A4-44CA-960484F9F816}"/>
          </ac:spMkLst>
        </pc:spChg>
        <pc:spChg chg="del">
          <ac:chgData name="McCarthy, Laura L" userId="521f9b04-0aaa-46e7-a933-383d4e85f028" providerId="ADAL" clId="{28D4245E-828F-45D1-B71D-77DC9151987E}" dt="2022-09-12T19:29:40.486" v="236"/>
          <ac:spMkLst>
            <pc:docMk/>
            <pc:sldMk cId="2165946321" sldId="396"/>
            <ac:spMk id="9" creationId="{B819A166-7571-4003-A6B8-B62034C3ED30}"/>
          </ac:spMkLst>
        </pc:spChg>
        <pc:spChg chg="add">
          <ac:chgData name="McCarthy, Laura L" userId="521f9b04-0aaa-46e7-a933-383d4e85f028" providerId="ADAL" clId="{28D4245E-828F-45D1-B71D-77DC9151987E}" dt="2022-09-12T19:39:33.942" v="385" actId="26606"/>
          <ac:spMkLst>
            <pc:docMk/>
            <pc:sldMk cId="2165946321" sldId="396"/>
            <ac:spMk id="10" creationId="{9DBC8166-481C-4473-95F5-9A5B9073B7F1}"/>
          </ac:spMkLst>
        </pc:spChg>
        <pc:spChg chg="add">
          <ac:chgData name="McCarthy, Laura L" userId="521f9b04-0aaa-46e7-a933-383d4e85f028" providerId="ADAL" clId="{28D4245E-828F-45D1-B71D-77DC9151987E}" dt="2022-09-12T19:39:33.942" v="385" actId="26606"/>
          <ac:spMkLst>
            <pc:docMk/>
            <pc:sldMk cId="2165946321" sldId="396"/>
            <ac:spMk id="12" creationId="{A5A5CE6E-90AF-4D43-A014-1F9EC83EB93D}"/>
          </ac:spMkLst>
        </pc:spChg>
        <pc:graphicFrameChg chg="mod modGraphic">
          <ac:chgData name="McCarthy, Laura L" userId="521f9b04-0aaa-46e7-a933-383d4e85f028" providerId="ADAL" clId="{28D4245E-828F-45D1-B71D-77DC9151987E}" dt="2022-09-12T19:39:33.942" v="385" actId="26606"/>
          <ac:graphicFrameMkLst>
            <pc:docMk/>
            <pc:sldMk cId="2165946321" sldId="396"/>
            <ac:graphicFrameMk id="5" creationId="{70DEAE86-25B2-242F-E44D-EF7C15B094FE}"/>
          </ac:graphicFrameMkLst>
        </pc:graphicFrameChg>
      </pc:sldChg>
      <pc:sldChg chg="delSp add del setBg delDesignElem">
        <pc:chgData name="McCarthy, Laura L" userId="521f9b04-0aaa-46e7-a933-383d4e85f028" providerId="ADAL" clId="{28D4245E-828F-45D1-B71D-77DC9151987E}" dt="2022-09-12T19:40:05.320" v="402" actId="2696"/>
        <pc:sldMkLst>
          <pc:docMk/>
          <pc:sldMk cId="1412887756" sldId="397"/>
        </pc:sldMkLst>
        <pc:spChg chg="del">
          <ac:chgData name="McCarthy, Laura L" userId="521f9b04-0aaa-46e7-a933-383d4e85f028" providerId="ADAL" clId="{28D4245E-828F-45D1-B71D-77DC9151987E}" dt="2022-09-12T19:29:40.486" v="236"/>
          <ac:spMkLst>
            <pc:docMk/>
            <pc:sldMk cId="1412887756" sldId="397"/>
            <ac:spMk id="11" creationId="{E5F17139-31EE-46AC-B04F-DBBD852DD6CB}"/>
          </ac:spMkLst>
        </pc:spChg>
        <pc:spChg chg="del">
          <ac:chgData name="McCarthy, Laura L" userId="521f9b04-0aaa-46e7-a933-383d4e85f028" providerId="ADAL" clId="{28D4245E-828F-45D1-B71D-77DC9151987E}" dt="2022-09-12T19:29:40.486" v="236"/>
          <ac:spMkLst>
            <pc:docMk/>
            <pc:sldMk cId="1412887756" sldId="397"/>
            <ac:spMk id="12" creationId="{0C541B88-1AE9-40C3-AFD5-967787C1979F}"/>
          </ac:spMkLst>
        </pc:spChg>
        <pc:spChg chg="del">
          <ac:chgData name="McCarthy, Laura L" userId="521f9b04-0aaa-46e7-a933-383d4e85f028" providerId="ADAL" clId="{28D4245E-828F-45D1-B71D-77DC9151987E}" dt="2022-09-12T19:29:40.486" v="236"/>
          <ac:spMkLst>
            <pc:docMk/>
            <pc:sldMk cId="1412887756" sldId="397"/>
            <ac:spMk id="17" creationId="{89D16701-DA76-4F72-BB63-E2C3FFBDFE0F}"/>
          </ac:spMkLst>
        </pc:spChg>
        <pc:spChg chg="del">
          <ac:chgData name="McCarthy, Laura L" userId="521f9b04-0aaa-46e7-a933-383d4e85f028" providerId="ADAL" clId="{28D4245E-828F-45D1-B71D-77DC9151987E}" dt="2022-09-12T19:29:40.486" v="236"/>
          <ac:spMkLst>
            <pc:docMk/>
            <pc:sldMk cId="1412887756" sldId="397"/>
            <ac:spMk id="19" creationId="{1CC28BE1-9DC6-43FE-9582-39F091098D77}"/>
          </ac:spMkLst>
        </pc:spChg>
        <pc:grpChg chg="del">
          <ac:chgData name="McCarthy, Laura L" userId="521f9b04-0aaa-46e7-a933-383d4e85f028" providerId="ADAL" clId="{28D4245E-828F-45D1-B71D-77DC9151987E}" dt="2022-09-12T19:29:40.486" v="236"/>
          <ac:grpSpMkLst>
            <pc:docMk/>
            <pc:sldMk cId="1412887756" sldId="397"/>
            <ac:grpSpMk id="13" creationId="{7CF625D3-71A3-4F30-A096-8EF334E959D0}"/>
          </ac:grpSpMkLst>
        </pc:grpChg>
        <pc:grpChg chg="del">
          <ac:chgData name="McCarthy, Laura L" userId="521f9b04-0aaa-46e7-a933-383d4e85f028" providerId="ADAL" clId="{28D4245E-828F-45D1-B71D-77DC9151987E}" dt="2022-09-12T19:29:40.486" v="236"/>
          <ac:grpSpMkLst>
            <pc:docMk/>
            <pc:sldMk cId="1412887756" sldId="397"/>
            <ac:grpSpMk id="21" creationId="{AF9AF3F3-CE0C-4125-BDD7-346487FA0B40}"/>
          </ac:grpSpMkLst>
        </pc:grpChg>
      </pc:sldChg>
      <pc:sldChg chg="modSp new del mod">
        <pc:chgData name="McCarthy, Laura L" userId="521f9b04-0aaa-46e7-a933-383d4e85f028" providerId="ADAL" clId="{28D4245E-828F-45D1-B71D-77DC9151987E}" dt="2022-09-12T19:37:57.034" v="340" actId="2696"/>
        <pc:sldMkLst>
          <pc:docMk/>
          <pc:sldMk cId="34439724" sldId="398"/>
        </pc:sldMkLst>
        <pc:spChg chg="mod">
          <ac:chgData name="McCarthy, Laura L" userId="521f9b04-0aaa-46e7-a933-383d4e85f028" providerId="ADAL" clId="{28D4245E-828F-45D1-B71D-77DC9151987E}" dt="2022-09-12T19:36:02.676" v="259" actId="5793"/>
          <ac:spMkLst>
            <pc:docMk/>
            <pc:sldMk cId="34439724" sldId="398"/>
            <ac:spMk id="3" creationId="{032C7615-3436-DDA2-DA2B-592177E6890E}"/>
          </ac:spMkLst>
        </pc:spChg>
      </pc:sldChg>
      <pc:sldChg chg="new del">
        <pc:chgData name="McCarthy, Laura L" userId="521f9b04-0aaa-46e7-a933-383d4e85f028" providerId="ADAL" clId="{28D4245E-828F-45D1-B71D-77DC9151987E}" dt="2022-09-12T19:37:59.421" v="341" actId="2696"/>
        <pc:sldMkLst>
          <pc:docMk/>
          <pc:sldMk cId="1010094231" sldId="399"/>
        </pc:sldMkLst>
      </pc:sldChg>
      <pc:sldChg chg="addSp modSp new mod ord setBg">
        <pc:chgData name="McCarthy, Laura L" userId="521f9b04-0aaa-46e7-a933-383d4e85f028" providerId="ADAL" clId="{28D4245E-828F-45D1-B71D-77DC9151987E}" dt="2022-09-12T19:36:38.407" v="336"/>
        <pc:sldMkLst>
          <pc:docMk/>
          <pc:sldMk cId="1007559555" sldId="400"/>
        </pc:sldMkLst>
        <pc:spChg chg="mod">
          <ac:chgData name="McCarthy, Laura L" userId="521f9b04-0aaa-46e7-a933-383d4e85f028" providerId="ADAL" clId="{28D4245E-828F-45D1-B71D-77DC9151987E}" dt="2022-09-12T19:36:33.764" v="334" actId="26606"/>
          <ac:spMkLst>
            <pc:docMk/>
            <pc:sldMk cId="1007559555" sldId="400"/>
            <ac:spMk id="2" creationId="{6F2D4246-534A-9CDC-73D6-635835944C4D}"/>
          </ac:spMkLst>
        </pc:spChg>
        <pc:spChg chg="mod">
          <ac:chgData name="McCarthy, Laura L" userId="521f9b04-0aaa-46e7-a933-383d4e85f028" providerId="ADAL" clId="{28D4245E-828F-45D1-B71D-77DC9151987E}" dt="2022-09-12T19:36:33.764" v="334" actId="26606"/>
          <ac:spMkLst>
            <pc:docMk/>
            <pc:sldMk cId="1007559555" sldId="400"/>
            <ac:spMk id="3" creationId="{47963DA3-5CF8-1553-D7F7-E80C362894FF}"/>
          </ac:spMkLst>
        </pc:spChg>
        <pc:spChg chg="add">
          <ac:chgData name="McCarthy, Laura L" userId="521f9b04-0aaa-46e7-a933-383d4e85f028" providerId="ADAL" clId="{28D4245E-828F-45D1-B71D-77DC9151987E}" dt="2022-09-12T19:36:33.764" v="334" actId="26606"/>
          <ac:spMkLst>
            <pc:docMk/>
            <pc:sldMk cId="1007559555" sldId="400"/>
            <ac:spMk id="8" creationId="{787F4F1C-8D3D-4EC1-B72D-A0470A5A08B8}"/>
          </ac:spMkLst>
        </pc:spChg>
        <pc:grpChg chg="add">
          <ac:chgData name="McCarthy, Laura L" userId="521f9b04-0aaa-46e7-a933-383d4e85f028" providerId="ADAL" clId="{28D4245E-828F-45D1-B71D-77DC9151987E}" dt="2022-09-12T19:36:33.764" v="334" actId="26606"/>
          <ac:grpSpMkLst>
            <pc:docMk/>
            <pc:sldMk cId="1007559555" sldId="400"/>
            <ac:grpSpMk id="10" creationId="{D1E3DD61-64DB-46AD-B249-E273CD86B051}"/>
          </ac:grpSpMkLst>
        </pc:grpChg>
      </pc:sldChg>
      <pc:sldChg chg="addSp delSp modSp add mod setBg delDesignElem">
        <pc:chgData name="McCarthy, Laura L" userId="521f9b04-0aaa-46e7-a933-383d4e85f028" providerId="ADAL" clId="{28D4245E-828F-45D1-B71D-77DC9151987E}" dt="2022-09-13T14:01:18.557" v="434" actId="26606"/>
        <pc:sldMkLst>
          <pc:docMk/>
          <pc:sldMk cId="1858157994" sldId="401"/>
        </pc:sldMkLst>
        <pc:spChg chg="mod">
          <ac:chgData name="McCarthy, Laura L" userId="521f9b04-0aaa-46e7-a933-383d4e85f028" providerId="ADAL" clId="{28D4245E-828F-45D1-B71D-77DC9151987E}" dt="2022-09-13T14:01:18.557" v="434" actId="26606"/>
          <ac:spMkLst>
            <pc:docMk/>
            <pc:sldMk cId="1858157994" sldId="401"/>
            <ac:spMk id="2" creationId="{3733FBC2-9A1C-6F94-75B8-92C54F4F2B46}"/>
          </ac:spMkLst>
        </pc:spChg>
        <pc:spChg chg="mod">
          <ac:chgData name="McCarthy, Laura L" userId="521f9b04-0aaa-46e7-a933-383d4e85f028" providerId="ADAL" clId="{28D4245E-828F-45D1-B71D-77DC9151987E}" dt="2022-09-13T14:01:18.557" v="434" actId="26606"/>
          <ac:spMkLst>
            <pc:docMk/>
            <pc:sldMk cId="1858157994" sldId="401"/>
            <ac:spMk id="3" creationId="{5174B565-84BC-CDD5-E07E-C81F04090F4A}"/>
          </ac:spMkLst>
        </pc:spChg>
        <pc:spChg chg="add">
          <ac:chgData name="McCarthy, Laura L" userId="521f9b04-0aaa-46e7-a933-383d4e85f028" providerId="ADAL" clId="{28D4245E-828F-45D1-B71D-77DC9151987E}" dt="2022-09-13T14:01:18.557" v="434" actId="26606"/>
          <ac:spMkLst>
            <pc:docMk/>
            <pc:sldMk cId="1858157994" sldId="401"/>
            <ac:spMk id="5" creationId="{787F4F1C-8D3D-4EC1-B72D-A0470A5A08B8}"/>
          </ac:spMkLst>
        </pc:spChg>
        <pc:spChg chg="del">
          <ac:chgData name="McCarthy, Laura L" userId="521f9b04-0aaa-46e7-a933-383d4e85f028" providerId="ADAL" clId="{28D4245E-828F-45D1-B71D-77DC9151987E}" dt="2022-09-13T14:01:04.207" v="417"/>
          <ac:spMkLst>
            <pc:docMk/>
            <pc:sldMk cId="1858157994" sldId="401"/>
            <ac:spMk id="8" creationId="{DA3C47C2-33A2-44B2-BEAB-FEB679075C24}"/>
          </ac:spMkLst>
        </pc:spChg>
        <pc:spChg chg="del">
          <ac:chgData name="McCarthy, Laura L" userId="521f9b04-0aaa-46e7-a933-383d4e85f028" providerId="ADAL" clId="{28D4245E-828F-45D1-B71D-77DC9151987E}" dt="2022-09-13T14:01:04.207" v="417"/>
          <ac:spMkLst>
            <pc:docMk/>
            <pc:sldMk cId="1858157994" sldId="401"/>
            <ac:spMk id="10" creationId="{AD182BA8-54AD-4D9F-8264-B0FA8BB47D7C}"/>
          </ac:spMkLst>
        </pc:spChg>
        <pc:spChg chg="del">
          <ac:chgData name="McCarthy, Laura L" userId="521f9b04-0aaa-46e7-a933-383d4e85f028" providerId="ADAL" clId="{28D4245E-828F-45D1-B71D-77DC9151987E}" dt="2022-09-13T14:01:04.207" v="417"/>
          <ac:spMkLst>
            <pc:docMk/>
            <pc:sldMk cId="1858157994" sldId="401"/>
            <ac:spMk id="12" creationId="{4ED83379-0499-45E1-AB78-6AA230F96442}"/>
          </ac:spMkLst>
        </pc:spChg>
        <pc:grpChg chg="add">
          <ac:chgData name="McCarthy, Laura L" userId="521f9b04-0aaa-46e7-a933-383d4e85f028" providerId="ADAL" clId="{28D4245E-828F-45D1-B71D-77DC9151987E}" dt="2022-09-13T14:01:18.557" v="434" actId="26606"/>
          <ac:grpSpMkLst>
            <pc:docMk/>
            <pc:sldMk cId="1858157994" sldId="401"/>
            <ac:grpSpMk id="6" creationId="{D1E3DD61-64DB-46AD-B249-E273CD86B051}"/>
          </ac:grpSpMkLst>
        </pc:grpChg>
      </pc:sldChg>
      <pc:sldChg chg="addSp delSp modSp add mod ord setBg delDesignElem">
        <pc:chgData name="McCarthy, Laura L" userId="521f9b04-0aaa-46e7-a933-383d4e85f028" providerId="ADAL" clId="{28D4245E-828F-45D1-B71D-77DC9151987E}" dt="2022-09-13T14:01:54.025" v="460"/>
        <pc:sldMkLst>
          <pc:docMk/>
          <pc:sldMk cId="3156543694" sldId="402"/>
        </pc:sldMkLst>
        <pc:spChg chg="mod">
          <ac:chgData name="McCarthy, Laura L" userId="521f9b04-0aaa-46e7-a933-383d4e85f028" providerId="ADAL" clId="{28D4245E-828F-45D1-B71D-77DC9151987E}" dt="2022-09-13T14:01:51.696" v="458" actId="26606"/>
          <ac:spMkLst>
            <pc:docMk/>
            <pc:sldMk cId="3156543694" sldId="402"/>
            <ac:spMk id="2" creationId="{3733FBC2-9A1C-6F94-75B8-92C54F4F2B46}"/>
          </ac:spMkLst>
        </pc:spChg>
        <pc:spChg chg="mod">
          <ac:chgData name="McCarthy, Laura L" userId="521f9b04-0aaa-46e7-a933-383d4e85f028" providerId="ADAL" clId="{28D4245E-828F-45D1-B71D-77DC9151987E}" dt="2022-09-13T14:01:51.696" v="458" actId="26606"/>
          <ac:spMkLst>
            <pc:docMk/>
            <pc:sldMk cId="3156543694" sldId="402"/>
            <ac:spMk id="3" creationId="{5174B565-84BC-CDD5-E07E-C81F04090F4A}"/>
          </ac:spMkLst>
        </pc:spChg>
        <pc:spChg chg="add">
          <ac:chgData name="McCarthy, Laura L" userId="521f9b04-0aaa-46e7-a933-383d4e85f028" providerId="ADAL" clId="{28D4245E-828F-45D1-B71D-77DC9151987E}" dt="2022-09-13T14:01:51.696" v="458" actId="26606"/>
          <ac:spMkLst>
            <pc:docMk/>
            <pc:sldMk cId="3156543694" sldId="402"/>
            <ac:spMk id="5" creationId="{787F4F1C-8D3D-4EC1-B72D-A0470A5A08B8}"/>
          </ac:spMkLst>
        </pc:spChg>
        <pc:spChg chg="del">
          <ac:chgData name="McCarthy, Laura L" userId="521f9b04-0aaa-46e7-a933-383d4e85f028" providerId="ADAL" clId="{28D4245E-828F-45D1-B71D-77DC9151987E}" dt="2022-09-13T14:01:41.802" v="436"/>
          <ac:spMkLst>
            <pc:docMk/>
            <pc:sldMk cId="3156543694" sldId="402"/>
            <ac:spMk id="8" creationId="{DA3C47C2-33A2-44B2-BEAB-FEB679075C24}"/>
          </ac:spMkLst>
        </pc:spChg>
        <pc:spChg chg="del">
          <ac:chgData name="McCarthy, Laura L" userId="521f9b04-0aaa-46e7-a933-383d4e85f028" providerId="ADAL" clId="{28D4245E-828F-45D1-B71D-77DC9151987E}" dt="2022-09-13T14:01:41.802" v="436"/>
          <ac:spMkLst>
            <pc:docMk/>
            <pc:sldMk cId="3156543694" sldId="402"/>
            <ac:spMk id="10" creationId="{AD182BA8-54AD-4D9F-8264-B0FA8BB47D7C}"/>
          </ac:spMkLst>
        </pc:spChg>
        <pc:spChg chg="del">
          <ac:chgData name="McCarthy, Laura L" userId="521f9b04-0aaa-46e7-a933-383d4e85f028" providerId="ADAL" clId="{28D4245E-828F-45D1-B71D-77DC9151987E}" dt="2022-09-13T14:01:41.802" v="436"/>
          <ac:spMkLst>
            <pc:docMk/>
            <pc:sldMk cId="3156543694" sldId="402"/>
            <ac:spMk id="12" creationId="{4ED83379-0499-45E1-AB78-6AA230F96442}"/>
          </ac:spMkLst>
        </pc:spChg>
        <pc:grpChg chg="add">
          <ac:chgData name="McCarthy, Laura L" userId="521f9b04-0aaa-46e7-a933-383d4e85f028" providerId="ADAL" clId="{28D4245E-828F-45D1-B71D-77DC9151987E}" dt="2022-09-13T14:01:51.696" v="458" actId="26606"/>
          <ac:grpSpMkLst>
            <pc:docMk/>
            <pc:sldMk cId="3156543694" sldId="402"/>
            <ac:grpSpMk id="6" creationId="{D1E3DD61-64DB-46AD-B249-E273CD86B051}"/>
          </ac:grpSpMkLst>
        </pc:grpChg>
      </pc:sldChg>
      <pc:sldChg chg="modSp add mod ord">
        <pc:chgData name="McCarthy, Laura L" userId="521f9b04-0aaa-46e7-a933-383d4e85f028" providerId="ADAL" clId="{28D4245E-828F-45D1-B71D-77DC9151987E}" dt="2022-09-13T14:03:17.310" v="516" actId="20577"/>
        <pc:sldMkLst>
          <pc:docMk/>
          <pc:sldMk cId="2794764674" sldId="403"/>
        </pc:sldMkLst>
        <pc:spChg chg="mod">
          <ac:chgData name="McCarthy, Laura L" userId="521f9b04-0aaa-46e7-a933-383d4e85f028" providerId="ADAL" clId="{28D4245E-828F-45D1-B71D-77DC9151987E}" dt="2022-09-13T14:03:17.310" v="516" actId="20577"/>
          <ac:spMkLst>
            <pc:docMk/>
            <pc:sldMk cId="2794764674" sldId="403"/>
            <ac:spMk id="2" creationId="{3733FBC2-9A1C-6F94-75B8-92C54F4F2B46}"/>
          </ac:spMkLst>
        </pc:spChg>
      </pc:sldChg>
      <pc:sldChg chg="modSp add mod ord">
        <pc:chgData name="McCarthy, Laura L" userId="521f9b04-0aaa-46e7-a933-383d4e85f028" providerId="ADAL" clId="{28D4245E-828F-45D1-B71D-77DC9151987E}" dt="2022-09-13T14:03:41.650" v="568"/>
        <pc:sldMkLst>
          <pc:docMk/>
          <pc:sldMk cId="2047645217" sldId="404"/>
        </pc:sldMkLst>
        <pc:spChg chg="mod">
          <ac:chgData name="McCarthy, Laura L" userId="521f9b04-0aaa-46e7-a933-383d4e85f028" providerId="ADAL" clId="{28D4245E-828F-45D1-B71D-77DC9151987E}" dt="2022-09-13T14:03:38.882" v="566" actId="20577"/>
          <ac:spMkLst>
            <pc:docMk/>
            <pc:sldMk cId="2047645217" sldId="404"/>
            <ac:spMk id="2" creationId="{3733FBC2-9A1C-6F94-75B8-92C54F4F2B46}"/>
          </ac:spMkLst>
        </pc:spChg>
      </pc:sldChg>
      <pc:sldChg chg="addSp delSp add mod setBg addAnim delDesignElem">
        <pc:chgData name="McCarthy, Laura L" userId="521f9b04-0aaa-46e7-a933-383d4e85f028" providerId="ADAL" clId="{28D4245E-828F-45D1-B71D-77DC9151987E}" dt="2022-09-13T14:07:20.003" v="594"/>
        <pc:sldMkLst>
          <pc:docMk/>
          <pc:sldMk cId="3443379510" sldId="405"/>
        </pc:sldMkLst>
        <pc:spChg chg="add">
          <ac:chgData name="McCarthy, Laura L" userId="521f9b04-0aaa-46e7-a933-383d4e85f028" providerId="ADAL" clId="{28D4245E-828F-45D1-B71D-77DC9151987E}" dt="2022-09-13T14:07:20.002" v="592" actId="26606"/>
          <ac:spMkLst>
            <pc:docMk/>
            <pc:sldMk cId="3443379510" sldId="405"/>
            <ac:spMk id="5" creationId="{787F4F1C-8D3D-4EC1-B72D-A0470A5A08B8}"/>
          </ac:spMkLst>
        </pc:spChg>
        <pc:spChg chg="del">
          <ac:chgData name="McCarthy, Laura L" userId="521f9b04-0aaa-46e7-a933-383d4e85f028" providerId="ADAL" clId="{28D4245E-828F-45D1-B71D-77DC9151987E}" dt="2022-09-13T14:04:46.891" v="590"/>
          <ac:spMkLst>
            <pc:docMk/>
            <pc:sldMk cId="3443379510" sldId="405"/>
            <ac:spMk id="8" creationId="{787F4F1C-8D3D-4EC1-B72D-A0470A5A08B8}"/>
          </ac:spMkLst>
        </pc:spChg>
        <pc:grpChg chg="add">
          <ac:chgData name="McCarthy, Laura L" userId="521f9b04-0aaa-46e7-a933-383d4e85f028" providerId="ADAL" clId="{28D4245E-828F-45D1-B71D-77DC9151987E}" dt="2022-09-13T14:07:20.002" v="592" actId="26606"/>
          <ac:grpSpMkLst>
            <pc:docMk/>
            <pc:sldMk cId="3443379510" sldId="405"/>
            <ac:grpSpMk id="6" creationId="{D1E3DD61-64DB-46AD-B249-E273CD86B051}"/>
          </ac:grpSpMkLst>
        </pc:grpChg>
        <pc:grpChg chg="del">
          <ac:chgData name="McCarthy, Laura L" userId="521f9b04-0aaa-46e7-a933-383d4e85f028" providerId="ADAL" clId="{28D4245E-828F-45D1-B71D-77DC9151987E}" dt="2022-09-13T14:04:46.891" v="590"/>
          <ac:grpSpMkLst>
            <pc:docMk/>
            <pc:sldMk cId="3443379510" sldId="405"/>
            <ac:grpSpMk id="10" creationId="{D1E3DD61-64DB-46AD-B249-E273CD86B051}"/>
          </ac:grpSpMkLst>
        </pc:grpChg>
      </pc:sldChg>
      <pc:sldChg chg="addSp delSp modSp add mod setBg addAnim delDesignElem">
        <pc:chgData name="McCarthy, Laura L" userId="521f9b04-0aaa-46e7-a933-383d4e85f028" providerId="ADAL" clId="{28D4245E-828F-45D1-B71D-77DC9151987E}" dt="2022-09-13T14:07:24.421" v="596"/>
        <pc:sldMkLst>
          <pc:docMk/>
          <pc:sldMk cId="649402193" sldId="406"/>
        </pc:sldMkLst>
        <pc:spChg chg="mod">
          <ac:chgData name="McCarthy, Laura L" userId="521f9b04-0aaa-46e7-a933-383d4e85f028" providerId="ADAL" clId="{28D4245E-828F-45D1-B71D-77DC9151987E}" dt="2022-09-13T14:07:24.420" v="595" actId="26606"/>
          <ac:spMkLst>
            <pc:docMk/>
            <pc:sldMk cId="649402193" sldId="406"/>
            <ac:spMk id="2" creationId="{BB6B64F7-68AD-5866-EC4D-C8B4A052D275}"/>
          </ac:spMkLst>
        </pc:spChg>
        <pc:spChg chg="add">
          <ac:chgData name="McCarthy, Laura L" userId="521f9b04-0aaa-46e7-a933-383d4e85f028" providerId="ADAL" clId="{28D4245E-828F-45D1-B71D-77DC9151987E}" dt="2022-09-13T14:07:24.420" v="595" actId="26606"/>
          <ac:spMkLst>
            <pc:docMk/>
            <pc:sldMk cId="649402193" sldId="406"/>
            <ac:spMk id="4" creationId="{787F4F1C-8D3D-4EC1-B72D-A0470A5A08B8}"/>
          </ac:spMkLst>
        </pc:spChg>
        <pc:spChg chg="del">
          <ac:chgData name="McCarthy, Laura L" userId="521f9b04-0aaa-46e7-a933-383d4e85f028" providerId="ADAL" clId="{28D4245E-828F-45D1-B71D-77DC9151987E}" dt="2022-09-13T14:04:46.891" v="590"/>
          <ac:spMkLst>
            <pc:docMk/>
            <pc:sldMk cId="649402193" sldId="406"/>
            <ac:spMk id="7" creationId="{3A397E3E-B90C-4D82-BAAA-36F7AC6A4565}"/>
          </ac:spMkLst>
        </pc:spChg>
        <pc:spChg chg="del">
          <ac:chgData name="McCarthy, Laura L" userId="521f9b04-0aaa-46e7-a933-383d4e85f028" providerId="ADAL" clId="{28D4245E-828F-45D1-B71D-77DC9151987E}" dt="2022-09-13T14:04:46.891" v="590"/>
          <ac:spMkLst>
            <pc:docMk/>
            <pc:sldMk cId="649402193" sldId="406"/>
            <ac:spMk id="9" creationId="{E16C8D8F-10E9-4498-ABDB-0F923F8B6837}"/>
          </ac:spMkLst>
        </pc:spChg>
        <pc:spChg chg="del">
          <ac:chgData name="McCarthy, Laura L" userId="521f9b04-0aaa-46e7-a933-383d4e85f028" providerId="ADAL" clId="{28D4245E-828F-45D1-B71D-77DC9151987E}" dt="2022-09-13T14:04:46.891" v="590"/>
          <ac:spMkLst>
            <pc:docMk/>
            <pc:sldMk cId="649402193" sldId="406"/>
            <ac:spMk id="11" creationId="{1E5A83E3-8A11-4492-BB6E-F5F2240316FB}"/>
          </ac:spMkLst>
        </pc:spChg>
        <pc:spChg chg="del">
          <ac:chgData name="McCarthy, Laura L" userId="521f9b04-0aaa-46e7-a933-383d4e85f028" providerId="ADAL" clId="{28D4245E-828F-45D1-B71D-77DC9151987E}" dt="2022-09-13T14:04:46.891" v="590"/>
          <ac:spMkLst>
            <pc:docMk/>
            <pc:sldMk cId="649402193" sldId="406"/>
            <ac:spMk id="13" creationId="{8CF5E676-CA04-4CED-9F1E-5026ED66E66D}"/>
          </ac:spMkLst>
        </pc:spChg>
        <pc:spChg chg="del">
          <ac:chgData name="McCarthy, Laura L" userId="521f9b04-0aaa-46e7-a933-383d4e85f028" providerId="ADAL" clId="{28D4245E-828F-45D1-B71D-77DC9151987E}" dt="2022-09-13T14:04:46.891" v="590"/>
          <ac:spMkLst>
            <pc:docMk/>
            <pc:sldMk cId="649402193" sldId="406"/>
            <ac:spMk id="15" creationId="{6BA9E676-A8FC-4C2F-8D78-C13ED8ABDBA8}"/>
          </ac:spMkLst>
        </pc:spChg>
        <pc:spChg chg="del">
          <ac:chgData name="McCarthy, Laura L" userId="521f9b04-0aaa-46e7-a933-383d4e85f028" providerId="ADAL" clId="{28D4245E-828F-45D1-B71D-77DC9151987E}" dt="2022-09-13T14:04:46.891" v="590"/>
          <ac:spMkLst>
            <pc:docMk/>
            <pc:sldMk cId="649402193" sldId="406"/>
            <ac:spMk id="17" creationId="{A2B5CBEA-F125-49B6-8335-227C325B112B}"/>
          </ac:spMkLst>
        </pc:spChg>
        <pc:spChg chg="del">
          <ac:chgData name="McCarthy, Laura L" userId="521f9b04-0aaa-46e7-a933-383d4e85f028" providerId="ADAL" clId="{28D4245E-828F-45D1-B71D-77DC9151987E}" dt="2022-09-13T14:04:46.891" v="590"/>
          <ac:spMkLst>
            <pc:docMk/>
            <pc:sldMk cId="649402193" sldId="406"/>
            <ac:spMk id="19" creationId="{EECD79B5-5FC5-495F-BFD6-346C16E787A7}"/>
          </ac:spMkLst>
        </pc:spChg>
        <pc:spChg chg="del">
          <ac:chgData name="McCarthy, Laura L" userId="521f9b04-0aaa-46e7-a933-383d4e85f028" providerId="ADAL" clId="{28D4245E-828F-45D1-B71D-77DC9151987E}" dt="2022-09-13T14:04:46.891" v="590"/>
          <ac:spMkLst>
            <pc:docMk/>
            <pc:sldMk cId="649402193" sldId="406"/>
            <ac:spMk id="21" creationId="{2C1D3151-5F97-4860-B56C-C98BD62CC255}"/>
          </ac:spMkLst>
        </pc:spChg>
        <pc:spChg chg="del">
          <ac:chgData name="McCarthy, Laura L" userId="521f9b04-0aaa-46e7-a933-383d4e85f028" providerId="ADAL" clId="{28D4245E-828F-45D1-B71D-77DC9151987E}" dt="2022-09-13T14:04:46.891" v="590"/>
          <ac:spMkLst>
            <pc:docMk/>
            <pc:sldMk cId="649402193" sldId="406"/>
            <ac:spMk id="23" creationId="{32D9D048-3063-435A-8C23-26C1907E9619}"/>
          </ac:spMkLst>
        </pc:spChg>
        <pc:spChg chg="del">
          <ac:chgData name="McCarthy, Laura L" userId="521f9b04-0aaa-46e7-a933-383d4e85f028" providerId="ADAL" clId="{28D4245E-828F-45D1-B71D-77DC9151987E}" dt="2022-09-13T14:04:46.891" v="590"/>
          <ac:spMkLst>
            <pc:docMk/>
            <pc:sldMk cId="649402193" sldId="406"/>
            <ac:spMk id="25" creationId="{8DE96824-E506-4448-8704-5EC7BF7BC51B}"/>
          </ac:spMkLst>
        </pc:spChg>
        <pc:spChg chg="del">
          <ac:chgData name="McCarthy, Laura L" userId="521f9b04-0aaa-46e7-a933-383d4e85f028" providerId="ADAL" clId="{28D4245E-828F-45D1-B71D-77DC9151987E}" dt="2022-09-13T14:04:46.891" v="590"/>
          <ac:spMkLst>
            <pc:docMk/>
            <pc:sldMk cId="649402193" sldId="406"/>
            <ac:spMk id="27" creationId="{4D1A5E71-B6B6-486A-8CDC-C7ABD9B903F6}"/>
          </ac:spMkLst>
        </pc:spChg>
        <pc:spChg chg="del">
          <ac:chgData name="McCarthy, Laura L" userId="521f9b04-0aaa-46e7-a933-383d4e85f028" providerId="ADAL" clId="{28D4245E-828F-45D1-B71D-77DC9151987E}" dt="2022-09-13T14:04:46.891" v="590"/>
          <ac:spMkLst>
            <pc:docMk/>
            <pc:sldMk cId="649402193" sldId="406"/>
            <ac:spMk id="29" creationId="{B6C541AE-9B02-44C0-B8C6-B2DEA7ED3813}"/>
          </ac:spMkLst>
        </pc:spChg>
        <pc:grpChg chg="add">
          <ac:chgData name="McCarthy, Laura L" userId="521f9b04-0aaa-46e7-a933-383d4e85f028" providerId="ADAL" clId="{28D4245E-828F-45D1-B71D-77DC9151987E}" dt="2022-09-13T14:07:24.420" v="595" actId="26606"/>
          <ac:grpSpMkLst>
            <pc:docMk/>
            <pc:sldMk cId="649402193" sldId="406"/>
            <ac:grpSpMk id="5" creationId="{D1E3DD61-64DB-46AD-B249-E273CD86B051}"/>
          </ac:grpSpMkLst>
        </pc:grpChg>
      </pc:sldChg>
      <pc:sldChg chg="addSp delSp modSp add mod setBg delDesignElem">
        <pc:chgData name="McCarthy, Laura L" userId="521f9b04-0aaa-46e7-a933-383d4e85f028" providerId="ADAL" clId="{28D4245E-828F-45D1-B71D-77DC9151987E}" dt="2022-09-13T14:07:31.955" v="597" actId="26606"/>
        <pc:sldMkLst>
          <pc:docMk/>
          <pc:sldMk cId="2655887506" sldId="407"/>
        </pc:sldMkLst>
        <pc:spChg chg="mod">
          <ac:chgData name="McCarthy, Laura L" userId="521f9b04-0aaa-46e7-a933-383d4e85f028" providerId="ADAL" clId="{28D4245E-828F-45D1-B71D-77DC9151987E}" dt="2022-09-13T14:07:31.955" v="597" actId="26606"/>
          <ac:spMkLst>
            <pc:docMk/>
            <pc:sldMk cId="2655887506" sldId="407"/>
            <ac:spMk id="2" creationId="{1F45B7F9-1CE7-B9B3-E631-449E8C1AAA71}"/>
          </ac:spMkLst>
        </pc:spChg>
        <pc:spChg chg="del">
          <ac:chgData name="McCarthy, Laura L" userId="521f9b04-0aaa-46e7-a933-383d4e85f028" providerId="ADAL" clId="{28D4245E-828F-45D1-B71D-77DC9151987E}" dt="2022-09-13T14:04:46.891" v="590"/>
          <ac:spMkLst>
            <pc:docMk/>
            <pc:sldMk cId="2655887506" sldId="407"/>
            <ac:spMk id="9" creationId="{B819A166-7571-4003-A6B8-B62034C3ED30}"/>
          </ac:spMkLst>
        </pc:spChg>
        <pc:spChg chg="add">
          <ac:chgData name="McCarthy, Laura L" userId="521f9b04-0aaa-46e7-a933-383d4e85f028" providerId="ADAL" clId="{28D4245E-828F-45D1-B71D-77DC9151987E}" dt="2022-09-13T14:07:31.955" v="597" actId="26606"/>
          <ac:spMkLst>
            <pc:docMk/>
            <pc:sldMk cId="2655887506" sldId="407"/>
            <ac:spMk id="10" creationId="{AE5A632B-B15A-489E-8337-BC0F40DBC21F}"/>
          </ac:spMkLst>
        </pc:spChg>
        <pc:spChg chg="add">
          <ac:chgData name="McCarthy, Laura L" userId="521f9b04-0aaa-46e7-a933-383d4e85f028" providerId="ADAL" clId="{28D4245E-828F-45D1-B71D-77DC9151987E}" dt="2022-09-13T14:07:31.955" v="597" actId="26606"/>
          <ac:spMkLst>
            <pc:docMk/>
            <pc:sldMk cId="2655887506" sldId="407"/>
            <ac:spMk id="12" creationId="{6E895C8D-1379-40B8-8B1B-B6F5AEAF0A6C}"/>
          </ac:spMkLst>
        </pc:spChg>
        <pc:spChg chg="add">
          <ac:chgData name="McCarthy, Laura L" userId="521f9b04-0aaa-46e7-a933-383d4e85f028" providerId="ADAL" clId="{28D4245E-828F-45D1-B71D-77DC9151987E}" dt="2022-09-13T14:07:31.955" v="597" actId="26606"/>
          <ac:spMkLst>
            <pc:docMk/>
            <pc:sldMk cId="2655887506" sldId="407"/>
            <ac:spMk id="14" creationId="{651547D7-AD18-407B-A5F4-F8225B5DCFCC}"/>
          </ac:spMkLst>
        </pc:spChg>
        <pc:graphicFrameChg chg="mod modGraphic">
          <ac:chgData name="McCarthy, Laura L" userId="521f9b04-0aaa-46e7-a933-383d4e85f028" providerId="ADAL" clId="{28D4245E-828F-45D1-B71D-77DC9151987E}" dt="2022-09-13T14:07:31.955" v="597" actId="26606"/>
          <ac:graphicFrameMkLst>
            <pc:docMk/>
            <pc:sldMk cId="2655887506" sldId="407"/>
            <ac:graphicFrameMk id="5" creationId="{C955763E-F332-C59C-F511-DCAE5273C8DA}"/>
          </ac:graphicFrameMkLst>
        </pc:graphicFrameChg>
      </pc:sldChg>
      <pc:sldChg chg="addSp delSp modSp add mod setBg delDesignElem">
        <pc:chgData name="McCarthy, Laura L" userId="521f9b04-0aaa-46e7-a933-383d4e85f028" providerId="ADAL" clId="{28D4245E-828F-45D1-B71D-77DC9151987E}" dt="2022-09-13T14:07:35.612" v="598" actId="26606"/>
        <pc:sldMkLst>
          <pc:docMk/>
          <pc:sldMk cId="1279935205" sldId="408"/>
        </pc:sldMkLst>
        <pc:spChg chg="mod">
          <ac:chgData name="McCarthy, Laura L" userId="521f9b04-0aaa-46e7-a933-383d4e85f028" providerId="ADAL" clId="{28D4245E-828F-45D1-B71D-77DC9151987E}" dt="2022-09-13T14:07:35.612" v="598" actId="26606"/>
          <ac:spMkLst>
            <pc:docMk/>
            <pc:sldMk cId="1279935205" sldId="408"/>
            <ac:spMk id="2" creationId="{F4B01813-FF3B-F228-EFAB-D98D46B37C9D}"/>
          </ac:spMkLst>
        </pc:spChg>
        <pc:spChg chg="del">
          <ac:chgData name="McCarthy, Laura L" userId="521f9b04-0aaa-46e7-a933-383d4e85f028" providerId="ADAL" clId="{28D4245E-828F-45D1-B71D-77DC9151987E}" dt="2022-09-13T14:04:46.891" v="590"/>
          <ac:spMkLst>
            <pc:docMk/>
            <pc:sldMk cId="1279935205" sldId="408"/>
            <ac:spMk id="9" creationId="{08E89D5E-1885-4160-AC77-CC471DD1D0DB}"/>
          </ac:spMkLst>
        </pc:spChg>
        <pc:spChg chg="add">
          <ac:chgData name="McCarthy, Laura L" userId="521f9b04-0aaa-46e7-a933-383d4e85f028" providerId="ADAL" clId="{28D4245E-828F-45D1-B71D-77DC9151987E}" dt="2022-09-13T14:07:35.612" v="598" actId="26606"/>
          <ac:spMkLst>
            <pc:docMk/>
            <pc:sldMk cId="1279935205" sldId="408"/>
            <ac:spMk id="10" creationId="{DCC231C8-C761-4B31-9B1C-C6D19248C6B3}"/>
          </ac:spMkLst>
        </pc:spChg>
        <pc:graphicFrameChg chg="mod modGraphic">
          <ac:chgData name="McCarthy, Laura L" userId="521f9b04-0aaa-46e7-a933-383d4e85f028" providerId="ADAL" clId="{28D4245E-828F-45D1-B71D-77DC9151987E}" dt="2022-09-13T14:07:35.612" v="598" actId="26606"/>
          <ac:graphicFrameMkLst>
            <pc:docMk/>
            <pc:sldMk cId="1279935205" sldId="408"/>
            <ac:graphicFrameMk id="5" creationId="{5507D4EB-F3CD-E184-6F2B-C440677EC4BB}"/>
          </ac:graphicFrameMkLst>
        </pc:graphicFrameChg>
        <pc:cxnChg chg="del">
          <ac:chgData name="McCarthy, Laura L" userId="521f9b04-0aaa-46e7-a933-383d4e85f028" providerId="ADAL" clId="{28D4245E-828F-45D1-B71D-77DC9151987E}" dt="2022-09-13T14:04:46.891" v="590"/>
          <ac:cxnSpMkLst>
            <pc:docMk/>
            <pc:sldMk cId="1279935205" sldId="408"/>
            <ac:cxnSpMk id="11" creationId="{550D2BD1-98F9-412D-905B-3A843EF4078B}"/>
          </ac:cxnSpMkLst>
        </pc:cxnChg>
      </pc:sldChg>
      <pc:sldChg chg="addSp delSp modSp add mod setBg delDesignElem">
        <pc:chgData name="McCarthy, Laura L" userId="521f9b04-0aaa-46e7-a933-383d4e85f028" providerId="ADAL" clId="{28D4245E-828F-45D1-B71D-77DC9151987E}" dt="2022-09-13T14:07:41.788" v="599" actId="26606"/>
        <pc:sldMkLst>
          <pc:docMk/>
          <pc:sldMk cId="2747150154" sldId="409"/>
        </pc:sldMkLst>
        <pc:spChg chg="mod">
          <ac:chgData name="McCarthy, Laura L" userId="521f9b04-0aaa-46e7-a933-383d4e85f028" providerId="ADAL" clId="{28D4245E-828F-45D1-B71D-77DC9151987E}" dt="2022-09-13T14:07:41.788" v="599" actId="26606"/>
          <ac:spMkLst>
            <pc:docMk/>
            <pc:sldMk cId="2747150154" sldId="409"/>
            <ac:spMk id="2" creationId="{7E67DDE9-2CC9-0C81-F9EA-0E14F05F8A7A}"/>
          </ac:spMkLst>
        </pc:spChg>
        <pc:spChg chg="del">
          <ac:chgData name="McCarthy, Laura L" userId="521f9b04-0aaa-46e7-a933-383d4e85f028" providerId="ADAL" clId="{28D4245E-828F-45D1-B71D-77DC9151987E}" dt="2022-09-13T14:04:46.891" v="590"/>
          <ac:spMkLst>
            <pc:docMk/>
            <pc:sldMk cId="2747150154" sldId="409"/>
            <ac:spMk id="9" creationId="{B819A166-7571-4003-A6B8-B62034C3ED30}"/>
          </ac:spMkLst>
        </pc:spChg>
        <pc:spChg chg="add">
          <ac:chgData name="McCarthy, Laura L" userId="521f9b04-0aaa-46e7-a933-383d4e85f028" providerId="ADAL" clId="{28D4245E-828F-45D1-B71D-77DC9151987E}" dt="2022-09-13T14:07:41.788" v="599" actId="26606"/>
          <ac:spMkLst>
            <pc:docMk/>
            <pc:sldMk cId="2747150154" sldId="409"/>
            <ac:spMk id="10" creationId="{7CA0DAA6-33B8-4A25-810D-2F4D816FB40E}"/>
          </ac:spMkLst>
        </pc:spChg>
      </pc:sldChg>
      <pc:sldChg chg="addSp delSp modSp add mod setBg delDesignElem">
        <pc:chgData name="McCarthy, Laura L" userId="521f9b04-0aaa-46e7-a933-383d4e85f028" providerId="ADAL" clId="{28D4245E-828F-45D1-B71D-77DC9151987E}" dt="2022-09-13T14:07:45.032" v="600" actId="26606"/>
        <pc:sldMkLst>
          <pc:docMk/>
          <pc:sldMk cId="2497313331" sldId="410"/>
        </pc:sldMkLst>
        <pc:spChg chg="mod">
          <ac:chgData name="McCarthy, Laura L" userId="521f9b04-0aaa-46e7-a933-383d4e85f028" providerId="ADAL" clId="{28D4245E-828F-45D1-B71D-77DC9151987E}" dt="2022-09-13T14:07:45.032" v="600" actId="26606"/>
          <ac:spMkLst>
            <pc:docMk/>
            <pc:sldMk cId="2497313331" sldId="410"/>
            <ac:spMk id="2" creationId="{34A91492-F0DC-952B-124E-728CDFCAC026}"/>
          </ac:spMkLst>
        </pc:spChg>
        <pc:spChg chg="del">
          <ac:chgData name="McCarthy, Laura L" userId="521f9b04-0aaa-46e7-a933-383d4e85f028" providerId="ADAL" clId="{28D4245E-828F-45D1-B71D-77DC9151987E}" dt="2022-09-13T14:04:46.891" v="590"/>
          <ac:spMkLst>
            <pc:docMk/>
            <pc:sldMk cId="2497313331" sldId="410"/>
            <ac:spMk id="9" creationId="{B819A166-7571-4003-A6B8-B62034C3ED30}"/>
          </ac:spMkLst>
        </pc:spChg>
        <pc:spChg chg="add">
          <ac:chgData name="McCarthy, Laura L" userId="521f9b04-0aaa-46e7-a933-383d4e85f028" providerId="ADAL" clId="{28D4245E-828F-45D1-B71D-77DC9151987E}" dt="2022-09-13T14:07:45.032" v="600" actId="26606"/>
          <ac:spMkLst>
            <pc:docMk/>
            <pc:sldMk cId="2497313331" sldId="410"/>
            <ac:spMk id="10" creationId="{DCC231C8-C761-4B31-9B1C-C6D19248C6B3}"/>
          </ac:spMkLst>
        </pc:spChg>
        <pc:graphicFrameChg chg="mod modGraphic">
          <ac:chgData name="McCarthy, Laura L" userId="521f9b04-0aaa-46e7-a933-383d4e85f028" providerId="ADAL" clId="{28D4245E-828F-45D1-B71D-77DC9151987E}" dt="2022-09-13T14:07:45.032" v="600" actId="26606"/>
          <ac:graphicFrameMkLst>
            <pc:docMk/>
            <pc:sldMk cId="2497313331" sldId="410"/>
            <ac:graphicFrameMk id="5" creationId="{2A36AA48-EA6E-70E7-1705-501B9996C3DD}"/>
          </ac:graphicFrameMkLst>
        </pc:graphicFrameChg>
      </pc:sldChg>
      <pc:sldChg chg="addSp delSp add mod setBg delDesignElem">
        <pc:chgData name="McCarthy, Laura L" userId="521f9b04-0aaa-46e7-a933-383d4e85f028" providerId="ADAL" clId="{28D4245E-828F-45D1-B71D-77DC9151987E}" dt="2022-09-13T14:07:50.658" v="601" actId="26606"/>
        <pc:sldMkLst>
          <pc:docMk/>
          <pc:sldMk cId="1951055823" sldId="411"/>
        </pc:sldMkLst>
        <pc:spChg chg="add">
          <ac:chgData name="McCarthy, Laura L" userId="521f9b04-0aaa-46e7-a933-383d4e85f028" providerId="ADAL" clId="{28D4245E-828F-45D1-B71D-77DC9151987E}" dt="2022-09-13T14:07:50.658" v="601" actId="26606"/>
          <ac:spMkLst>
            <pc:docMk/>
            <pc:sldMk cId="1951055823" sldId="411"/>
            <ac:spMk id="5" creationId="{787F4F1C-8D3D-4EC1-B72D-A0470A5A08B8}"/>
          </ac:spMkLst>
        </pc:spChg>
        <pc:spChg chg="del">
          <ac:chgData name="McCarthy, Laura L" userId="521f9b04-0aaa-46e7-a933-383d4e85f028" providerId="ADAL" clId="{28D4245E-828F-45D1-B71D-77DC9151987E}" dt="2022-09-13T14:04:46.891" v="590"/>
          <ac:spMkLst>
            <pc:docMk/>
            <pc:sldMk cId="1951055823" sldId="411"/>
            <ac:spMk id="8" creationId="{787F4F1C-8D3D-4EC1-B72D-A0470A5A08B8}"/>
          </ac:spMkLst>
        </pc:spChg>
        <pc:grpChg chg="add">
          <ac:chgData name="McCarthy, Laura L" userId="521f9b04-0aaa-46e7-a933-383d4e85f028" providerId="ADAL" clId="{28D4245E-828F-45D1-B71D-77DC9151987E}" dt="2022-09-13T14:07:50.658" v="601" actId="26606"/>
          <ac:grpSpMkLst>
            <pc:docMk/>
            <pc:sldMk cId="1951055823" sldId="411"/>
            <ac:grpSpMk id="6" creationId="{D1E3DD61-64DB-46AD-B249-E273CD86B051}"/>
          </ac:grpSpMkLst>
        </pc:grpChg>
        <pc:grpChg chg="del">
          <ac:chgData name="McCarthy, Laura L" userId="521f9b04-0aaa-46e7-a933-383d4e85f028" providerId="ADAL" clId="{28D4245E-828F-45D1-B71D-77DC9151987E}" dt="2022-09-13T14:04:46.891" v="590"/>
          <ac:grpSpMkLst>
            <pc:docMk/>
            <pc:sldMk cId="1951055823" sldId="411"/>
            <ac:grpSpMk id="10" creationId="{D1E3DD61-64DB-46AD-B249-E273CD86B051}"/>
          </ac:grpSpMkLst>
        </pc:grpChg>
      </pc:sldChg>
      <pc:sldChg chg="addSp delSp modSp add mod setBg delDesignElem">
        <pc:chgData name="McCarthy, Laura L" userId="521f9b04-0aaa-46e7-a933-383d4e85f028" providerId="ADAL" clId="{28D4245E-828F-45D1-B71D-77DC9151987E}" dt="2022-09-13T14:07:56.339" v="602" actId="26606"/>
        <pc:sldMkLst>
          <pc:docMk/>
          <pc:sldMk cId="400105154" sldId="412"/>
        </pc:sldMkLst>
        <pc:spChg chg="mod">
          <ac:chgData name="McCarthy, Laura L" userId="521f9b04-0aaa-46e7-a933-383d4e85f028" providerId="ADAL" clId="{28D4245E-828F-45D1-B71D-77DC9151987E}" dt="2022-09-13T14:07:56.339" v="602" actId="26606"/>
          <ac:spMkLst>
            <pc:docMk/>
            <pc:sldMk cId="400105154" sldId="412"/>
            <ac:spMk id="2" creationId="{33429FDB-11EE-49F0-8AD9-965E519D8024}"/>
          </ac:spMkLst>
        </pc:spChg>
        <pc:spChg chg="del">
          <ac:chgData name="McCarthy, Laura L" userId="521f9b04-0aaa-46e7-a933-383d4e85f028" providerId="ADAL" clId="{28D4245E-828F-45D1-B71D-77DC9151987E}" dt="2022-09-13T14:04:46.891" v="590"/>
          <ac:spMkLst>
            <pc:docMk/>
            <pc:sldMk cId="400105154" sldId="412"/>
            <ac:spMk id="9" creationId="{B819A166-7571-4003-A6B8-B62034C3ED30}"/>
          </ac:spMkLst>
        </pc:spChg>
        <pc:spChg chg="add">
          <ac:chgData name="McCarthy, Laura L" userId="521f9b04-0aaa-46e7-a933-383d4e85f028" providerId="ADAL" clId="{28D4245E-828F-45D1-B71D-77DC9151987E}" dt="2022-09-13T14:07:56.339" v="602" actId="26606"/>
          <ac:spMkLst>
            <pc:docMk/>
            <pc:sldMk cId="400105154" sldId="412"/>
            <ac:spMk id="10" creationId="{DCC231C8-C761-4B31-9B1C-C6D19248C6B3}"/>
          </ac:spMkLst>
        </pc:spChg>
        <pc:graphicFrameChg chg="mod">
          <ac:chgData name="McCarthy, Laura L" userId="521f9b04-0aaa-46e7-a933-383d4e85f028" providerId="ADAL" clId="{28D4245E-828F-45D1-B71D-77DC9151987E}" dt="2022-09-13T14:07:56.339" v="602" actId="26606"/>
          <ac:graphicFrameMkLst>
            <pc:docMk/>
            <pc:sldMk cId="400105154" sldId="412"/>
            <ac:graphicFrameMk id="5" creationId="{1997CEA0-41C7-6B83-425E-B1FD7A2EE300}"/>
          </ac:graphicFrameMkLst>
        </pc:graphicFrameChg>
      </pc:sldChg>
      <pc:sldChg chg="addSp delSp add mod setBg delDesignElem">
        <pc:chgData name="McCarthy, Laura L" userId="521f9b04-0aaa-46e7-a933-383d4e85f028" providerId="ADAL" clId="{28D4245E-828F-45D1-B71D-77DC9151987E}" dt="2022-09-13T14:08:01.409" v="603" actId="26606"/>
        <pc:sldMkLst>
          <pc:docMk/>
          <pc:sldMk cId="2792643380" sldId="413"/>
        </pc:sldMkLst>
        <pc:spChg chg="add">
          <ac:chgData name="McCarthy, Laura L" userId="521f9b04-0aaa-46e7-a933-383d4e85f028" providerId="ADAL" clId="{28D4245E-828F-45D1-B71D-77DC9151987E}" dt="2022-09-13T14:08:01.409" v="603" actId="26606"/>
          <ac:spMkLst>
            <pc:docMk/>
            <pc:sldMk cId="2792643380" sldId="413"/>
            <ac:spMk id="5" creationId="{787F4F1C-8D3D-4EC1-B72D-A0470A5A08B8}"/>
          </ac:spMkLst>
        </pc:spChg>
        <pc:spChg chg="del">
          <ac:chgData name="McCarthy, Laura L" userId="521f9b04-0aaa-46e7-a933-383d4e85f028" providerId="ADAL" clId="{28D4245E-828F-45D1-B71D-77DC9151987E}" dt="2022-09-13T14:04:46.891" v="590"/>
          <ac:spMkLst>
            <pc:docMk/>
            <pc:sldMk cId="2792643380" sldId="413"/>
            <ac:spMk id="8" creationId="{787F4F1C-8D3D-4EC1-B72D-A0470A5A08B8}"/>
          </ac:spMkLst>
        </pc:spChg>
        <pc:grpChg chg="add">
          <ac:chgData name="McCarthy, Laura L" userId="521f9b04-0aaa-46e7-a933-383d4e85f028" providerId="ADAL" clId="{28D4245E-828F-45D1-B71D-77DC9151987E}" dt="2022-09-13T14:08:01.409" v="603" actId="26606"/>
          <ac:grpSpMkLst>
            <pc:docMk/>
            <pc:sldMk cId="2792643380" sldId="413"/>
            <ac:grpSpMk id="6" creationId="{D1E3DD61-64DB-46AD-B249-E273CD86B051}"/>
          </ac:grpSpMkLst>
        </pc:grpChg>
        <pc:grpChg chg="del">
          <ac:chgData name="McCarthy, Laura L" userId="521f9b04-0aaa-46e7-a933-383d4e85f028" providerId="ADAL" clId="{28D4245E-828F-45D1-B71D-77DC9151987E}" dt="2022-09-13T14:04:46.891" v="590"/>
          <ac:grpSpMkLst>
            <pc:docMk/>
            <pc:sldMk cId="2792643380" sldId="413"/>
            <ac:grpSpMk id="10" creationId="{D1E3DD61-64DB-46AD-B249-E273CD86B051}"/>
          </ac:grpSpMkLst>
        </pc:grpChg>
      </pc:sldChg>
      <pc:sldChg chg="addSp delSp modSp add mod setBg delDesignElem">
        <pc:chgData name="McCarthy, Laura L" userId="521f9b04-0aaa-46e7-a933-383d4e85f028" providerId="ADAL" clId="{28D4245E-828F-45D1-B71D-77DC9151987E}" dt="2022-09-13T14:08:04.085" v="604" actId="26606"/>
        <pc:sldMkLst>
          <pc:docMk/>
          <pc:sldMk cId="149719251" sldId="414"/>
        </pc:sldMkLst>
        <pc:spChg chg="mod">
          <ac:chgData name="McCarthy, Laura L" userId="521f9b04-0aaa-46e7-a933-383d4e85f028" providerId="ADAL" clId="{28D4245E-828F-45D1-B71D-77DC9151987E}" dt="2022-09-13T14:08:04.085" v="604" actId="26606"/>
          <ac:spMkLst>
            <pc:docMk/>
            <pc:sldMk cId="149719251" sldId="414"/>
            <ac:spMk id="2" creationId="{209B133E-0DF9-AC01-5D03-B997E50E37AF}"/>
          </ac:spMkLst>
        </pc:spChg>
        <pc:spChg chg="del">
          <ac:chgData name="McCarthy, Laura L" userId="521f9b04-0aaa-46e7-a933-383d4e85f028" providerId="ADAL" clId="{28D4245E-828F-45D1-B71D-77DC9151987E}" dt="2022-09-13T14:04:46.891" v="590"/>
          <ac:spMkLst>
            <pc:docMk/>
            <pc:sldMk cId="149719251" sldId="414"/>
            <ac:spMk id="9" creationId="{3A5B4632-C963-4296-86F0-79AA9EA5AE98}"/>
          </ac:spMkLst>
        </pc:spChg>
        <pc:spChg chg="add">
          <ac:chgData name="McCarthy, Laura L" userId="521f9b04-0aaa-46e7-a933-383d4e85f028" providerId="ADAL" clId="{28D4245E-828F-45D1-B71D-77DC9151987E}" dt="2022-09-13T14:08:04.085" v="604" actId="26606"/>
          <ac:spMkLst>
            <pc:docMk/>
            <pc:sldMk cId="149719251" sldId="414"/>
            <ac:spMk id="10" creationId="{955A2079-FA98-4876-80F0-72364A7D2EA4}"/>
          </ac:spMkLst>
        </pc:spChg>
        <pc:graphicFrameChg chg="mod modGraphic">
          <ac:chgData name="McCarthy, Laura L" userId="521f9b04-0aaa-46e7-a933-383d4e85f028" providerId="ADAL" clId="{28D4245E-828F-45D1-B71D-77DC9151987E}" dt="2022-09-13T14:08:04.085" v="604" actId="26606"/>
          <ac:graphicFrameMkLst>
            <pc:docMk/>
            <pc:sldMk cId="149719251" sldId="414"/>
            <ac:graphicFrameMk id="5" creationId="{BDE09CB9-2446-9FA1-9883-D9E2328329E7}"/>
          </ac:graphicFrameMkLst>
        </pc:graphicFrameChg>
      </pc:sldChg>
      <pc:sldChg chg="addSp delSp add mod setBg delDesignElem">
        <pc:chgData name="McCarthy, Laura L" userId="521f9b04-0aaa-46e7-a933-383d4e85f028" providerId="ADAL" clId="{28D4245E-828F-45D1-B71D-77DC9151987E}" dt="2022-09-13T14:08:08.060" v="605" actId="26606"/>
        <pc:sldMkLst>
          <pc:docMk/>
          <pc:sldMk cId="3484702080" sldId="415"/>
        </pc:sldMkLst>
        <pc:spChg chg="add">
          <ac:chgData name="McCarthy, Laura L" userId="521f9b04-0aaa-46e7-a933-383d4e85f028" providerId="ADAL" clId="{28D4245E-828F-45D1-B71D-77DC9151987E}" dt="2022-09-13T14:08:08.060" v="605" actId="26606"/>
          <ac:spMkLst>
            <pc:docMk/>
            <pc:sldMk cId="3484702080" sldId="415"/>
            <ac:spMk id="5" creationId="{787F4F1C-8D3D-4EC1-B72D-A0470A5A08B8}"/>
          </ac:spMkLst>
        </pc:spChg>
        <pc:spChg chg="del">
          <ac:chgData name="McCarthy, Laura L" userId="521f9b04-0aaa-46e7-a933-383d4e85f028" providerId="ADAL" clId="{28D4245E-828F-45D1-B71D-77DC9151987E}" dt="2022-09-13T14:04:46.891" v="590"/>
          <ac:spMkLst>
            <pc:docMk/>
            <pc:sldMk cId="3484702080" sldId="415"/>
            <ac:spMk id="8" creationId="{787F4F1C-8D3D-4EC1-B72D-A0470A5A08B8}"/>
          </ac:spMkLst>
        </pc:spChg>
        <pc:grpChg chg="add">
          <ac:chgData name="McCarthy, Laura L" userId="521f9b04-0aaa-46e7-a933-383d4e85f028" providerId="ADAL" clId="{28D4245E-828F-45D1-B71D-77DC9151987E}" dt="2022-09-13T14:08:08.060" v="605" actId="26606"/>
          <ac:grpSpMkLst>
            <pc:docMk/>
            <pc:sldMk cId="3484702080" sldId="415"/>
            <ac:grpSpMk id="6" creationId="{D1E3DD61-64DB-46AD-B249-E273CD86B051}"/>
          </ac:grpSpMkLst>
        </pc:grpChg>
        <pc:grpChg chg="del">
          <ac:chgData name="McCarthy, Laura L" userId="521f9b04-0aaa-46e7-a933-383d4e85f028" providerId="ADAL" clId="{28D4245E-828F-45D1-B71D-77DC9151987E}" dt="2022-09-13T14:04:46.891" v="590"/>
          <ac:grpSpMkLst>
            <pc:docMk/>
            <pc:sldMk cId="3484702080" sldId="415"/>
            <ac:grpSpMk id="10" creationId="{D1E3DD61-64DB-46AD-B249-E273CD86B051}"/>
          </ac:grpSpMkLst>
        </pc:grpChg>
      </pc:sldChg>
      <pc:sldChg chg="addSp delSp modSp add mod setBg delDesignElem">
        <pc:chgData name="McCarthy, Laura L" userId="521f9b04-0aaa-46e7-a933-383d4e85f028" providerId="ADAL" clId="{28D4245E-828F-45D1-B71D-77DC9151987E}" dt="2022-09-13T14:08:13.286" v="606" actId="26606"/>
        <pc:sldMkLst>
          <pc:docMk/>
          <pc:sldMk cId="3918636666" sldId="416"/>
        </pc:sldMkLst>
        <pc:spChg chg="mod">
          <ac:chgData name="McCarthy, Laura L" userId="521f9b04-0aaa-46e7-a933-383d4e85f028" providerId="ADAL" clId="{28D4245E-828F-45D1-B71D-77DC9151987E}" dt="2022-09-13T14:08:13.286" v="606" actId="26606"/>
          <ac:spMkLst>
            <pc:docMk/>
            <pc:sldMk cId="3918636666" sldId="416"/>
            <ac:spMk id="2" creationId="{9D35FCF8-8737-0B8F-EF6A-ECF9CC38BCBC}"/>
          </ac:spMkLst>
        </pc:spChg>
        <pc:spChg chg="del">
          <ac:chgData name="McCarthy, Laura L" userId="521f9b04-0aaa-46e7-a933-383d4e85f028" providerId="ADAL" clId="{28D4245E-828F-45D1-B71D-77DC9151987E}" dt="2022-09-13T14:04:46.891" v="590"/>
          <ac:spMkLst>
            <pc:docMk/>
            <pc:sldMk cId="3918636666" sldId="416"/>
            <ac:spMk id="9" creationId="{AE2B703B-46F9-481A-A605-82E2A828C4FA}"/>
          </ac:spMkLst>
        </pc:spChg>
        <pc:spChg chg="add">
          <ac:chgData name="McCarthy, Laura L" userId="521f9b04-0aaa-46e7-a933-383d4e85f028" providerId="ADAL" clId="{28D4245E-828F-45D1-B71D-77DC9151987E}" dt="2022-09-13T14:08:13.286" v="606" actId="26606"/>
          <ac:spMkLst>
            <pc:docMk/>
            <pc:sldMk cId="3918636666" sldId="416"/>
            <ac:spMk id="10" creationId="{955A2079-FA98-4876-80F0-72364A7D2EA4}"/>
          </ac:spMkLst>
        </pc:spChg>
        <pc:spChg chg="del">
          <ac:chgData name="McCarthy, Laura L" userId="521f9b04-0aaa-46e7-a933-383d4e85f028" providerId="ADAL" clId="{28D4245E-828F-45D1-B71D-77DC9151987E}" dt="2022-09-13T14:04:46.891" v="590"/>
          <ac:spMkLst>
            <pc:docMk/>
            <pc:sldMk cId="3918636666" sldId="416"/>
            <ac:spMk id="11" creationId="{F13BE4D7-0C3D-4906-B230-A1C5B4665CCF}"/>
          </ac:spMkLst>
        </pc:spChg>
        <pc:graphicFrameChg chg="mod modGraphic">
          <ac:chgData name="McCarthy, Laura L" userId="521f9b04-0aaa-46e7-a933-383d4e85f028" providerId="ADAL" clId="{28D4245E-828F-45D1-B71D-77DC9151987E}" dt="2022-09-13T14:08:13.286" v="606" actId="26606"/>
          <ac:graphicFrameMkLst>
            <pc:docMk/>
            <pc:sldMk cId="3918636666" sldId="416"/>
            <ac:graphicFrameMk id="5" creationId="{3C02F0DF-9E8C-5D00-0B2A-7A363F0D6D11}"/>
          </ac:graphicFrameMkLst>
        </pc:graphicFrameChg>
      </pc:sldChg>
      <pc:sldChg chg="addSp modSp new mod setBg">
        <pc:chgData name="McCarthy, Laura L" userId="521f9b04-0aaa-46e7-a933-383d4e85f028" providerId="ADAL" clId="{28D4245E-828F-45D1-B71D-77DC9151987E}" dt="2022-09-13T14:50:20.039" v="625" actId="26606"/>
        <pc:sldMkLst>
          <pc:docMk/>
          <pc:sldMk cId="591488542" sldId="417"/>
        </pc:sldMkLst>
        <pc:spChg chg="mod">
          <ac:chgData name="McCarthy, Laura L" userId="521f9b04-0aaa-46e7-a933-383d4e85f028" providerId="ADAL" clId="{28D4245E-828F-45D1-B71D-77DC9151987E}" dt="2022-09-13T14:50:20.039" v="625" actId="26606"/>
          <ac:spMkLst>
            <pc:docMk/>
            <pc:sldMk cId="591488542" sldId="417"/>
            <ac:spMk id="2" creationId="{37241ED9-1FF0-753A-8A3D-A9BD587CED4F}"/>
          </ac:spMkLst>
        </pc:spChg>
        <pc:spChg chg="mod">
          <ac:chgData name="McCarthy, Laura L" userId="521f9b04-0aaa-46e7-a933-383d4e85f028" providerId="ADAL" clId="{28D4245E-828F-45D1-B71D-77DC9151987E}" dt="2022-09-13T14:50:20.039" v="625" actId="26606"/>
          <ac:spMkLst>
            <pc:docMk/>
            <pc:sldMk cId="591488542" sldId="417"/>
            <ac:spMk id="3" creationId="{451A4B71-02D8-92FC-4168-E1F84CD5E8B3}"/>
          </ac:spMkLst>
        </pc:spChg>
        <pc:spChg chg="add">
          <ac:chgData name="McCarthy, Laura L" userId="521f9b04-0aaa-46e7-a933-383d4e85f028" providerId="ADAL" clId="{28D4245E-828F-45D1-B71D-77DC9151987E}" dt="2022-09-13T14:50:20.039" v="625" actId="26606"/>
          <ac:spMkLst>
            <pc:docMk/>
            <pc:sldMk cId="591488542" sldId="417"/>
            <ac:spMk id="8" creationId="{E8A8EAB8-D2FF-444D-B34B-7D32F106AD0E}"/>
          </ac:spMkLst>
        </pc:spChg>
        <pc:cxnChg chg="add">
          <ac:chgData name="McCarthy, Laura L" userId="521f9b04-0aaa-46e7-a933-383d4e85f028" providerId="ADAL" clId="{28D4245E-828F-45D1-B71D-77DC9151987E}" dt="2022-09-13T14:50:20.039" v="625" actId="26606"/>
          <ac:cxnSpMkLst>
            <pc:docMk/>
            <pc:sldMk cId="591488542" sldId="417"/>
            <ac:cxnSpMk id="10" creationId="{067633D1-6EE6-4118-B9F0-B363477BEE7A}"/>
          </ac:cxnSpMkLst>
        </pc:cxnChg>
        <pc:cxnChg chg="add">
          <ac:chgData name="McCarthy, Laura L" userId="521f9b04-0aaa-46e7-a933-383d4e85f028" providerId="ADAL" clId="{28D4245E-828F-45D1-B71D-77DC9151987E}" dt="2022-09-13T14:50:20.039" v="625" actId="26606"/>
          <ac:cxnSpMkLst>
            <pc:docMk/>
            <pc:sldMk cId="591488542" sldId="417"/>
            <ac:cxnSpMk id="12" creationId="{4AD7FFC6-42A9-49CB-B5E9-B3F6B038331B}"/>
          </ac:cxnSpMkLst>
        </pc:cxnChg>
      </pc:sldChg>
      <pc:sldChg chg="addSp modSp new mod setBg">
        <pc:chgData name="McCarthy, Laura L" userId="521f9b04-0aaa-46e7-a933-383d4e85f028" providerId="ADAL" clId="{28D4245E-828F-45D1-B71D-77DC9151987E}" dt="2022-09-13T14:52:13.948" v="719" actId="26606"/>
        <pc:sldMkLst>
          <pc:docMk/>
          <pc:sldMk cId="1146890375" sldId="418"/>
        </pc:sldMkLst>
        <pc:spChg chg="mod">
          <ac:chgData name="McCarthy, Laura L" userId="521f9b04-0aaa-46e7-a933-383d4e85f028" providerId="ADAL" clId="{28D4245E-828F-45D1-B71D-77DC9151987E}" dt="2022-09-13T14:52:13.948" v="719" actId="26606"/>
          <ac:spMkLst>
            <pc:docMk/>
            <pc:sldMk cId="1146890375" sldId="418"/>
            <ac:spMk id="2" creationId="{8025D1E5-C917-07C3-ECE4-BA0187DCBBA7}"/>
          </ac:spMkLst>
        </pc:spChg>
        <pc:spChg chg="mod">
          <ac:chgData name="McCarthy, Laura L" userId="521f9b04-0aaa-46e7-a933-383d4e85f028" providerId="ADAL" clId="{28D4245E-828F-45D1-B71D-77DC9151987E}" dt="2022-09-13T14:52:13.948" v="719" actId="26606"/>
          <ac:spMkLst>
            <pc:docMk/>
            <pc:sldMk cId="1146890375" sldId="418"/>
            <ac:spMk id="3" creationId="{6FFDBA82-78E2-6CBA-E9EF-D5F158F73B9A}"/>
          </ac:spMkLst>
        </pc:spChg>
        <pc:spChg chg="add">
          <ac:chgData name="McCarthy, Laura L" userId="521f9b04-0aaa-46e7-a933-383d4e85f028" providerId="ADAL" clId="{28D4245E-828F-45D1-B71D-77DC9151987E}" dt="2022-09-13T14:52:13.948" v="719" actId="26606"/>
          <ac:spMkLst>
            <pc:docMk/>
            <pc:sldMk cId="1146890375" sldId="418"/>
            <ac:spMk id="9" creationId="{C3D6EC93-F369-413E-AA67-5D4104161046}"/>
          </ac:spMkLst>
        </pc:spChg>
        <pc:grpChg chg="add">
          <ac:chgData name="McCarthy, Laura L" userId="521f9b04-0aaa-46e7-a933-383d4e85f028" providerId="ADAL" clId="{28D4245E-828F-45D1-B71D-77DC9151987E}" dt="2022-09-13T14:52:13.948" v="719" actId="26606"/>
          <ac:grpSpMkLst>
            <pc:docMk/>
            <pc:sldMk cId="1146890375" sldId="418"/>
            <ac:grpSpMk id="11" creationId="{4EA04677-6B2C-40F4-975C-ED9196552771}"/>
          </ac:grpSpMkLst>
        </pc:grpChg>
        <pc:picChg chg="add">
          <ac:chgData name="McCarthy, Laura L" userId="521f9b04-0aaa-46e7-a933-383d4e85f028" providerId="ADAL" clId="{28D4245E-828F-45D1-B71D-77DC9151987E}" dt="2022-09-13T14:52:13.948" v="719" actId="26606"/>
          <ac:picMkLst>
            <pc:docMk/>
            <pc:sldMk cId="1146890375" sldId="418"/>
            <ac:picMk id="5" creationId="{0AE61379-603B-7E0C-9499-BD2B23F0AF4C}"/>
          </ac:picMkLst>
        </pc:picChg>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ABBA3-B688-42FC-AE50-CFA1597C74FF}" type="doc">
      <dgm:prSet loTypeId="urn:microsoft.com/office/officeart/2016/7/layout/HorizontalActionList" loCatId="List" qsTypeId="urn:microsoft.com/office/officeart/2005/8/quickstyle/simple4" qsCatId="simple" csTypeId="urn:microsoft.com/office/officeart/2005/8/colors/colorful2" csCatId="colorful" phldr="1"/>
      <dgm:spPr/>
      <dgm:t>
        <a:bodyPr/>
        <a:lstStyle/>
        <a:p>
          <a:endParaRPr lang="en-US"/>
        </a:p>
      </dgm:t>
    </dgm:pt>
    <dgm:pt modelId="{B1713906-E414-4DF3-9A1C-5CA0F804D96B}">
      <dgm:prSet/>
      <dgm:spPr/>
      <dgm:t>
        <a:bodyPr/>
        <a:lstStyle/>
        <a:p>
          <a:r>
            <a:rPr lang="en-US" dirty="0"/>
            <a:t>Alignment with Student Goals</a:t>
          </a:r>
        </a:p>
      </dgm:t>
    </dgm:pt>
    <dgm:pt modelId="{33BB26A0-4AFD-43B2-84F9-6167BC229D6D}" type="parTrans" cxnId="{858AF5DF-A66A-45F3-B9F9-BE8A0CB4D64A}">
      <dgm:prSet/>
      <dgm:spPr/>
      <dgm:t>
        <a:bodyPr/>
        <a:lstStyle/>
        <a:p>
          <a:endParaRPr lang="en-US"/>
        </a:p>
      </dgm:t>
    </dgm:pt>
    <dgm:pt modelId="{29EA838A-93DF-4AE6-9A53-E3A94B09096A}" type="sibTrans" cxnId="{858AF5DF-A66A-45F3-B9F9-BE8A0CB4D64A}">
      <dgm:prSet/>
      <dgm:spPr/>
      <dgm:t>
        <a:bodyPr/>
        <a:lstStyle/>
        <a:p>
          <a:endParaRPr lang="en-US"/>
        </a:p>
      </dgm:t>
    </dgm:pt>
    <dgm:pt modelId="{98DCB9FD-5819-4494-9D52-0ADA0867B08D}">
      <dgm:prSet/>
      <dgm:spPr/>
      <dgm:t>
        <a:bodyPr/>
        <a:lstStyle/>
        <a:p>
          <a:r>
            <a:rPr lang="en-US"/>
            <a:t>Get students learning topics that are more closely aligned to their programs of study and career goals</a:t>
          </a:r>
        </a:p>
      </dgm:t>
    </dgm:pt>
    <dgm:pt modelId="{32BE590D-24DB-4333-8080-3AAFA44A0E7A}" type="parTrans" cxnId="{708BDDAA-A5E4-4F4E-9C59-4A3A8EF83E40}">
      <dgm:prSet/>
      <dgm:spPr/>
      <dgm:t>
        <a:bodyPr/>
        <a:lstStyle/>
        <a:p>
          <a:endParaRPr lang="en-US"/>
        </a:p>
      </dgm:t>
    </dgm:pt>
    <dgm:pt modelId="{16731754-8687-4616-B90B-7899C8DFB569}" type="sibTrans" cxnId="{708BDDAA-A5E4-4F4E-9C59-4A3A8EF83E40}">
      <dgm:prSet/>
      <dgm:spPr/>
      <dgm:t>
        <a:bodyPr/>
        <a:lstStyle/>
        <a:p>
          <a:endParaRPr lang="en-US"/>
        </a:p>
      </dgm:t>
    </dgm:pt>
    <dgm:pt modelId="{FCB5A61D-CA87-445D-B300-6625771CCD93}">
      <dgm:prSet/>
      <dgm:spPr/>
      <dgm:t>
        <a:bodyPr/>
        <a:lstStyle/>
        <a:p>
          <a:r>
            <a:rPr lang="en-US" dirty="0"/>
            <a:t>Increased Completion of Gateway Math</a:t>
          </a:r>
        </a:p>
      </dgm:t>
    </dgm:pt>
    <dgm:pt modelId="{2430E84C-F5F1-4009-B842-5FD72CACD4B7}" type="parTrans" cxnId="{A3AC3273-F8A4-47A8-B5B3-8452F66C4735}">
      <dgm:prSet/>
      <dgm:spPr/>
      <dgm:t>
        <a:bodyPr/>
        <a:lstStyle/>
        <a:p>
          <a:endParaRPr lang="en-US"/>
        </a:p>
      </dgm:t>
    </dgm:pt>
    <dgm:pt modelId="{D23991E2-F6EA-4D9A-AC62-1F1818A1080F}" type="sibTrans" cxnId="{A3AC3273-F8A4-47A8-B5B3-8452F66C4735}">
      <dgm:prSet/>
      <dgm:spPr/>
      <dgm:t>
        <a:bodyPr/>
        <a:lstStyle/>
        <a:p>
          <a:endParaRPr lang="en-US"/>
        </a:p>
      </dgm:t>
    </dgm:pt>
    <dgm:pt modelId="{F7E92706-5349-4A78-B520-BBBFFCC4D450}">
      <dgm:prSet/>
      <dgm:spPr/>
      <dgm:t>
        <a:bodyPr/>
        <a:lstStyle/>
        <a:p>
          <a:r>
            <a:rPr lang="en-US"/>
            <a:t>Get more students through their college-level math </a:t>
          </a:r>
        </a:p>
      </dgm:t>
    </dgm:pt>
    <dgm:pt modelId="{84F8A1B5-A0F5-4EC9-A866-A82F2A17BD03}" type="parTrans" cxnId="{65E1E777-C266-4E14-BE77-8C88C5FBC7B1}">
      <dgm:prSet/>
      <dgm:spPr/>
      <dgm:t>
        <a:bodyPr/>
        <a:lstStyle/>
        <a:p>
          <a:endParaRPr lang="en-US"/>
        </a:p>
      </dgm:t>
    </dgm:pt>
    <dgm:pt modelId="{BB37CEF7-23F0-4C73-B80F-009E63FA6E8E}" type="sibTrans" cxnId="{65E1E777-C266-4E14-BE77-8C88C5FBC7B1}">
      <dgm:prSet/>
      <dgm:spPr/>
      <dgm:t>
        <a:bodyPr/>
        <a:lstStyle/>
        <a:p>
          <a:endParaRPr lang="en-US"/>
        </a:p>
      </dgm:t>
    </dgm:pt>
    <dgm:pt modelId="{2D238AE7-B75B-46E7-B000-9B55D935C0EF}">
      <dgm:prSet/>
      <dgm:spPr/>
      <dgm:t>
        <a:bodyPr/>
        <a:lstStyle/>
        <a:p>
          <a:r>
            <a:rPr lang="en-US" dirty="0"/>
            <a:t>Credit Momentum</a:t>
          </a:r>
        </a:p>
      </dgm:t>
    </dgm:pt>
    <dgm:pt modelId="{0BE51CE6-FAB8-4740-A73B-CCD440194062}" type="parTrans" cxnId="{FEEE3F7E-EA70-419C-84A9-25AC7D20E046}">
      <dgm:prSet/>
      <dgm:spPr/>
      <dgm:t>
        <a:bodyPr/>
        <a:lstStyle/>
        <a:p>
          <a:endParaRPr lang="en-US"/>
        </a:p>
      </dgm:t>
    </dgm:pt>
    <dgm:pt modelId="{99064BC1-C263-4CEB-A86C-2E593C356249}" type="sibTrans" cxnId="{FEEE3F7E-EA70-419C-84A9-25AC7D20E046}">
      <dgm:prSet/>
      <dgm:spPr/>
      <dgm:t>
        <a:bodyPr/>
        <a:lstStyle/>
        <a:p>
          <a:endParaRPr lang="en-US"/>
        </a:p>
      </dgm:t>
    </dgm:pt>
    <dgm:pt modelId="{794BC9EF-7C2E-4A5A-A820-4F86B3DFCA96}">
      <dgm:prSet/>
      <dgm:spPr/>
      <dgm:t>
        <a:bodyPr/>
        <a:lstStyle/>
        <a:p>
          <a:r>
            <a:rPr lang="en-US"/>
            <a:t>Get students through faster and do so without diminishing the integrity of the courses</a:t>
          </a:r>
        </a:p>
      </dgm:t>
    </dgm:pt>
    <dgm:pt modelId="{E9238842-8A08-483C-A20C-98C185B8E27A}" type="parTrans" cxnId="{1FF826CD-88A9-41FD-97E4-D1C7CBDB9AE6}">
      <dgm:prSet/>
      <dgm:spPr/>
      <dgm:t>
        <a:bodyPr/>
        <a:lstStyle/>
        <a:p>
          <a:endParaRPr lang="en-US"/>
        </a:p>
      </dgm:t>
    </dgm:pt>
    <dgm:pt modelId="{FDAEB76C-C7BB-424A-9589-E8FEEC5284B7}" type="sibTrans" cxnId="{1FF826CD-88A9-41FD-97E4-D1C7CBDB9AE6}">
      <dgm:prSet/>
      <dgm:spPr/>
      <dgm:t>
        <a:bodyPr/>
        <a:lstStyle/>
        <a:p>
          <a:endParaRPr lang="en-US"/>
        </a:p>
      </dgm:t>
    </dgm:pt>
    <dgm:pt modelId="{3AEA63B3-F7D5-46CB-B066-C1538AB7501D}">
      <dgm:prSet/>
      <dgm:spPr/>
      <dgm:t>
        <a:bodyPr/>
        <a:lstStyle/>
        <a:p>
          <a:r>
            <a:rPr lang="en-US"/>
            <a:t>Eliminate</a:t>
          </a:r>
        </a:p>
      </dgm:t>
    </dgm:pt>
    <dgm:pt modelId="{15475842-7CF0-403B-9E12-C4633101D447}" type="parTrans" cxnId="{EBBD77F1-95B9-4C2C-BE41-59B9A7D7121C}">
      <dgm:prSet/>
      <dgm:spPr/>
      <dgm:t>
        <a:bodyPr/>
        <a:lstStyle/>
        <a:p>
          <a:endParaRPr lang="en-US"/>
        </a:p>
      </dgm:t>
    </dgm:pt>
    <dgm:pt modelId="{E07E341D-B5D4-4396-B5F9-941D57CA1D72}" type="sibTrans" cxnId="{EBBD77F1-95B9-4C2C-BE41-59B9A7D7121C}">
      <dgm:prSet/>
      <dgm:spPr/>
      <dgm:t>
        <a:bodyPr/>
        <a:lstStyle/>
        <a:p>
          <a:endParaRPr lang="en-US"/>
        </a:p>
      </dgm:t>
    </dgm:pt>
    <dgm:pt modelId="{70C150BF-3786-4CBA-AD3C-6DC046FF58DB}">
      <dgm:prSet/>
      <dgm:spPr/>
      <dgm:t>
        <a:bodyPr/>
        <a:lstStyle/>
        <a:p>
          <a:r>
            <a:rPr lang="en-US"/>
            <a:t>Eliminate achievement disparities among different racial/ethnic, economic, and gender groups </a:t>
          </a:r>
        </a:p>
      </dgm:t>
    </dgm:pt>
    <dgm:pt modelId="{8E68C75C-50F3-4E90-B8DF-714A57ED1D82}" type="parTrans" cxnId="{706B7325-0C60-41DF-8C9B-EEAD688B8163}">
      <dgm:prSet/>
      <dgm:spPr/>
      <dgm:t>
        <a:bodyPr/>
        <a:lstStyle/>
        <a:p>
          <a:endParaRPr lang="en-US"/>
        </a:p>
      </dgm:t>
    </dgm:pt>
    <dgm:pt modelId="{E6E07A12-B2EA-4CE9-BB25-A7FA36DCA715}" type="sibTrans" cxnId="{706B7325-0C60-41DF-8C9B-EEAD688B8163}">
      <dgm:prSet/>
      <dgm:spPr/>
      <dgm:t>
        <a:bodyPr/>
        <a:lstStyle/>
        <a:p>
          <a:endParaRPr lang="en-US"/>
        </a:p>
      </dgm:t>
    </dgm:pt>
    <dgm:pt modelId="{11CC2BB9-419C-4B8E-902A-9BCBC5E0B48A}" type="pres">
      <dgm:prSet presAssocID="{A9AABBA3-B688-42FC-AE50-CFA1597C74FF}" presName="Name0" presStyleCnt="0">
        <dgm:presLayoutVars>
          <dgm:dir/>
          <dgm:animLvl val="lvl"/>
          <dgm:resizeHandles val="exact"/>
        </dgm:presLayoutVars>
      </dgm:prSet>
      <dgm:spPr/>
    </dgm:pt>
    <dgm:pt modelId="{CEB9BEA0-CD62-4160-A59E-EF1BDA4802FB}" type="pres">
      <dgm:prSet presAssocID="{B1713906-E414-4DF3-9A1C-5CA0F804D96B}" presName="composite" presStyleCnt="0"/>
      <dgm:spPr/>
    </dgm:pt>
    <dgm:pt modelId="{B8B5C3FA-44D0-467C-9B9E-E8728688486C}" type="pres">
      <dgm:prSet presAssocID="{B1713906-E414-4DF3-9A1C-5CA0F804D96B}" presName="parTx" presStyleLbl="alignNode1" presStyleIdx="0" presStyleCnt="4" custLinFactNeighborX="-4193" custLinFactNeighborY="2995">
        <dgm:presLayoutVars>
          <dgm:chMax val="0"/>
          <dgm:chPref val="0"/>
        </dgm:presLayoutVars>
      </dgm:prSet>
      <dgm:spPr/>
    </dgm:pt>
    <dgm:pt modelId="{B2BC3ABE-E8B8-4E7E-96FE-0EE76ABDD5F7}" type="pres">
      <dgm:prSet presAssocID="{B1713906-E414-4DF3-9A1C-5CA0F804D96B}" presName="desTx" presStyleLbl="alignAccFollowNode1" presStyleIdx="0" presStyleCnt="4">
        <dgm:presLayoutVars/>
      </dgm:prSet>
      <dgm:spPr/>
    </dgm:pt>
    <dgm:pt modelId="{CB06CCDE-4A8D-4E96-80A1-BCFCD67F391C}" type="pres">
      <dgm:prSet presAssocID="{29EA838A-93DF-4AE6-9A53-E3A94B09096A}" presName="space" presStyleCnt="0"/>
      <dgm:spPr/>
    </dgm:pt>
    <dgm:pt modelId="{E1A92D1A-51C1-4961-B57B-68BE2E5AA234}" type="pres">
      <dgm:prSet presAssocID="{FCB5A61D-CA87-445D-B300-6625771CCD93}" presName="composite" presStyleCnt="0"/>
      <dgm:spPr/>
    </dgm:pt>
    <dgm:pt modelId="{BDC1338F-257A-4D33-9096-3E705D1DABE8}" type="pres">
      <dgm:prSet presAssocID="{FCB5A61D-CA87-445D-B300-6625771CCD93}" presName="parTx" presStyleLbl="alignNode1" presStyleIdx="1" presStyleCnt="4">
        <dgm:presLayoutVars>
          <dgm:chMax val="0"/>
          <dgm:chPref val="0"/>
        </dgm:presLayoutVars>
      </dgm:prSet>
      <dgm:spPr/>
    </dgm:pt>
    <dgm:pt modelId="{27AAE17B-C637-41C2-8D34-DB1B1AEE6BB2}" type="pres">
      <dgm:prSet presAssocID="{FCB5A61D-CA87-445D-B300-6625771CCD93}" presName="desTx" presStyleLbl="alignAccFollowNode1" presStyleIdx="1" presStyleCnt="4">
        <dgm:presLayoutVars/>
      </dgm:prSet>
      <dgm:spPr/>
    </dgm:pt>
    <dgm:pt modelId="{D3BEC521-5800-4E1B-B09F-DAB7ABE0F2A8}" type="pres">
      <dgm:prSet presAssocID="{D23991E2-F6EA-4D9A-AC62-1F1818A1080F}" presName="space" presStyleCnt="0"/>
      <dgm:spPr/>
    </dgm:pt>
    <dgm:pt modelId="{D3091334-0A52-4B72-9960-866B925032C2}" type="pres">
      <dgm:prSet presAssocID="{2D238AE7-B75B-46E7-B000-9B55D935C0EF}" presName="composite" presStyleCnt="0"/>
      <dgm:spPr/>
    </dgm:pt>
    <dgm:pt modelId="{8FBB6C34-861F-4A16-A97A-E720E0D3E318}" type="pres">
      <dgm:prSet presAssocID="{2D238AE7-B75B-46E7-B000-9B55D935C0EF}" presName="parTx" presStyleLbl="alignNode1" presStyleIdx="2" presStyleCnt="4">
        <dgm:presLayoutVars>
          <dgm:chMax val="0"/>
          <dgm:chPref val="0"/>
        </dgm:presLayoutVars>
      </dgm:prSet>
      <dgm:spPr/>
    </dgm:pt>
    <dgm:pt modelId="{AEFC4F46-022A-418D-A2FD-7B27F7534E67}" type="pres">
      <dgm:prSet presAssocID="{2D238AE7-B75B-46E7-B000-9B55D935C0EF}" presName="desTx" presStyleLbl="alignAccFollowNode1" presStyleIdx="2" presStyleCnt="4">
        <dgm:presLayoutVars/>
      </dgm:prSet>
      <dgm:spPr/>
    </dgm:pt>
    <dgm:pt modelId="{8A5864DC-E08D-4069-8268-C2DEC28862DC}" type="pres">
      <dgm:prSet presAssocID="{99064BC1-C263-4CEB-A86C-2E593C356249}" presName="space" presStyleCnt="0"/>
      <dgm:spPr/>
    </dgm:pt>
    <dgm:pt modelId="{AAB0800F-F794-4BA8-AE90-0E8339A33DD8}" type="pres">
      <dgm:prSet presAssocID="{3AEA63B3-F7D5-46CB-B066-C1538AB7501D}" presName="composite" presStyleCnt="0"/>
      <dgm:spPr/>
    </dgm:pt>
    <dgm:pt modelId="{321A75B0-0F61-4269-AABC-D1075E13C642}" type="pres">
      <dgm:prSet presAssocID="{3AEA63B3-F7D5-46CB-B066-C1538AB7501D}" presName="parTx" presStyleLbl="alignNode1" presStyleIdx="3" presStyleCnt="4">
        <dgm:presLayoutVars>
          <dgm:chMax val="0"/>
          <dgm:chPref val="0"/>
        </dgm:presLayoutVars>
      </dgm:prSet>
      <dgm:spPr/>
    </dgm:pt>
    <dgm:pt modelId="{86ED2321-93AF-4963-8FB1-7B1868AF0C34}" type="pres">
      <dgm:prSet presAssocID="{3AEA63B3-F7D5-46CB-B066-C1538AB7501D}" presName="desTx" presStyleLbl="alignAccFollowNode1" presStyleIdx="3" presStyleCnt="4">
        <dgm:presLayoutVars/>
      </dgm:prSet>
      <dgm:spPr/>
    </dgm:pt>
  </dgm:ptLst>
  <dgm:cxnLst>
    <dgm:cxn modelId="{A4A70E06-8B25-4572-8B83-55F66509BF85}" type="presOf" srcId="{FCB5A61D-CA87-445D-B300-6625771CCD93}" destId="{BDC1338F-257A-4D33-9096-3E705D1DABE8}" srcOrd="0" destOrd="0" presId="urn:microsoft.com/office/officeart/2016/7/layout/HorizontalActionList"/>
    <dgm:cxn modelId="{706B7325-0C60-41DF-8C9B-EEAD688B8163}" srcId="{3AEA63B3-F7D5-46CB-B066-C1538AB7501D}" destId="{70C150BF-3786-4CBA-AD3C-6DC046FF58DB}" srcOrd="0" destOrd="0" parTransId="{8E68C75C-50F3-4E90-B8DF-714A57ED1D82}" sibTransId="{E6E07A12-B2EA-4CE9-BB25-A7FA36DCA715}"/>
    <dgm:cxn modelId="{1269A26B-4FE8-4CBD-9F21-971E811893CB}" type="presOf" srcId="{794BC9EF-7C2E-4A5A-A820-4F86B3DFCA96}" destId="{AEFC4F46-022A-418D-A2FD-7B27F7534E67}" srcOrd="0" destOrd="0" presId="urn:microsoft.com/office/officeart/2016/7/layout/HorizontalActionList"/>
    <dgm:cxn modelId="{17D9084C-8EE5-4897-9B7B-52B3D30E26DC}" type="presOf" srcId="{F7E92706-5349-4A78-B520-BBBFFCC4D450}" destId="{27AAE17B-C637-41C2-8D34-DB1B1AEE6BB2}" srcOrd="0" destOrd="0" presId="urn:microsoft.com/office/officeart/2016/7/layout/HorizontalActionList"/>
    <dgm:cxn modelId="{A3AC3273-F8A4-47A8-B5B3-8452F66C4735}" srcId="{A9AABBA3-B688-42FC-AE50-CFA1597C74FF}" destId="{FCB5A61D-CA87-445D-B300-6625771CCD93}" srcOrd="1" destOrd="0" parTransId="{2430E84C-F5F1-4009-B842-5FD72CACD4B7}" sibTransId="{D23991E2-F6EA-4D9A-AC62-1F1818A1080F}"/>
    <dgm:cxn modelId="{85972A77-B506-4EAF-8C76-993EB2EC47A8}" type="presOf" srcId="{A9AABBA3-B688-42FC-AE50-CFA1597C74FF}" destId="{11CC2BB9-419C-4B8E-902A-9BCBC5E0B48A}" srcOrd="0" destOrd="0" presId="urn:microsoft.com/office/officeart/2016/7/layout/HorizontalActionList"/>
    <dgm:cxn modelId="{65E1E777-C266-4E14-BE77-8C88C5FBC7B1}" srcId="{FCB5A61D-CA87-445D-B300-6625771CCD93}" destId="{F7E92706-5349-4A78-B520-BBBFFCC4D450}" srcOrd="0" destOrd="0" parTransId="{84F8A1B5-A0F5-4EC9-A866-A82F2A17BD03}" sibTransId="{BB37CEF7-23F0-4C73-B80F-009E63FA6E8E}"/>
    <dgm:cxn modelId="{FEEE3F7E-EA70-419C-84A9-25AC7D20E046}" srcId="{A9AABBA3-B688-42FC-AE50-CFA1597C74FF}" destId="{2D238AE7-B75B-46E7-B000-9B55D935C0EF}" srcOrd="2" destOrd="0" parTransId="{0BE51CE6-FAB8-4740-A73B-CCD440194062}" sibTransId="{99064BC1-C263-4CEB-A86C-2E593C356249}"/>
    <dgm:cxn modelId="{48B431A5-D06D-4454-A785-356EDCDE584F}" type="presOf" srcId="{3AEA63B3-F7D5-46CB-B066-C1538AB7501D}" destId="{321A75B0-0F61-4269-AABC-D1075E13C642}" srcOrd="0" destOrd="0" presId="urn:microsoft.com/office/officeart/2016/7/layout/HorizontalActionList"/>
    <dgm:cxn modelId="{D26522A7-7DE1-44B7-8BA2-1709D28C0038}" type="presOf" srcId="{B1713906-E414-4DF3-9A1C-5CA0F804D96B}" destId="{B8B5C3FA-44D0-467C-9B9E-E8728688486C}" srcOrd="0" destOrd="0" presId="urn:microsoft.com/office/officeart/2016/7/layout/HorizontalActionList"/>
    <dgm:cxn modelId="{708BDDAA-A5E4-4F4E-9C59-4A3A8EF83E40}" srcId="{B1713906-E414-4DF3-9A1C-5CA0F804D96B}" destId="{98DCB9FD-5819-4494-9D52-0ADA0867B08D}" srcOrd="0" destOrd="0" parTransId="{32BE590D-24DB-4333-8080-3AAFA44A0E7A}" sibTransId="{16731754-8687-4616-B90B-7899C8DFB569}"/>
    <dgm:cxn modelId="{8A3E60CB-994A-478D-B00A-5734DF69B632}" type="presOf" srcId="{2D238AE7-B75B-46E7-B000-9B55D935C0EF}" destId="{8FBB6C34-861F-4A16-A97A-E720E0D3E318}" srcOrd="0" destOrd="0" presId="urn:microsoft.com/office/officeart/2016/7/layout/HorizontalActionList"/>
    <dgm:cxn modelId="{1FF826CD-88A9-41FD-97E4-D1C7CBDB9AE6}" srcId="{2D238AE7-B75B-46E7-B000-9B55D935C0EF}" destId="{794BC9EF-7C2E-4A5A-A820-4F86B3DFCA96}" srcOrd="0" destOrd="0" parTransId="{E9238842-8A08-483C-A20C-98C185B8E27A}" sibTransId="{FDAEB76C-C7BB-424A-9589-E8FEEC5284B7}"/>
    <dgm:cxn modelId="{82E1FED0-317D-438D-A66E-40708B722741}" type="presOf" srcId="{98DCB9FD-5819-4494-9D52-0ADA0867B08D}" destId="{B2BC3ABE-E8B8-4E7E-96FE-0EE76ABDD5F7}" srcOrd="0" destOrd="0" presId="urn:microsoft.com/office/officeart/2016/7/layout/HorizontalActionList"/>
    <dgm:cxn modelId="{858AF5DF-A66A-45F3-B9F9-BE8A0CB4D64A}" srcId="{A9AABBA3-B688-42FC-AE50-CFA1597C74FF}" destId="{B1713906-E414-4DF3-9A1C-5CA0F804D96B}" srcOrd="0" destOrd="0" parTransId="{33BB26A0-4AFD-43B2-84F9-6167BC229D6D}" sibTransId="{29EA838A-93DF-4AE6-9A53-E3A94B09096A}"/>
    <dgm:cxn modelId="{7E4EC3E4-DAD4-43E0-8C08-2EF53373C206}" type="presOf" srcId="{70C150BF-3786-4CBA-AD3C-6DC046FF58DB}" destId="{86ED2321-93AF-4963-8FB1-7B1868AF0C34}" srcOrd="0" destOrd="0" presId="urn:microsoft.com/office/officeart/2016/7/layout/HorizontalActionList"/>
    <dgm:cxn modelId="{EBBD77F1-95B9-4C2C-BE41-59B9A7D7121C}" srcId="{A9AABBA3-B688-42FC-AE50-CFA1597C74FF}" destId="{3AEA63B3-F7D5-46CB-B066-C1538AB7501D}" srcOrd="3" destOrd="0" parTransId="{15475842-7CF0-403B-9E12-C4633101D447}" sibTransId="{E07E341D-B5D4-4396-B5F9-941D57CA1D72}"/>
    <dgm:cxn modelId="{5A1D15FB-2593-4243-A89C-BAE1F8D932AF}" type="presParOf" srcId="{11CC2BB9-419C-4B8E-902A-9BCBC5E0B48A}" destId="{CEB9BEA0-CD62-4160-A59E-EF1BDA4802FB}" srcOrd="0" destOrd="0" presId="urn:microsoft.com/office/officeart/2016/7/layout/HorizontalActionList"/>
    <dgm:cxn modelId="{3FD20DFC-D9D8-4734-B7E2-9BADCCE876DE}" type="presParOf" srcId="{CEB9BEA0-CD62-4160-A59E-EF1BDA4802FB}" destId="{B8B5C3FA-44D0-467C-9B9E-E8728688486C}" srcOrd="0" destOrd="0" presId="urn:microsoft.com/office/officeart/2016/7/layout/HorizontalActionList"/>
    <dgm:cxn modelId="{984439BD-8B56-4FDD-8967-13570A0EA4F5}" type="presParOf" srcId="{CEB9BEA0-CD62-4160-A59E-EF1BDA4802FB}" destId="{B2BC3ABE-E8B8-4E7E-96FE-0EE76ABDD5F7}" srcOrd="1" destOrd="0" presId="urn:microsoft.com/office/officeart/2016/7/layout/HorizontalActionList"/>
    <dgm:cxn modelId="{D18FB4AD-D2AC-49CF-A56A-012F650AEEC3}" type="presParOf" srcId="{11CC2BB9-419C-4B8E-902A-9BCBC5E0B48A}" destId="{CB06CCDE-4A8D-4E96-80A1-BCFCD67F391C}" srcOrd="1" destOrd="0" presId="urn:microsoft.com/office/officeart/2016/7/layout/HorizontalActionList"/>
    <dgm:cxn modelId="{A61F57A4-FA71-4FDB-95A9-AB1DB5E79CBC}" type="presParOf" srcId="{11CC2BB9-419C-4B8E-902A-9BCBC5E0B48A}" destId="{E1A92D1A-51C1-4961-B57B-68BE2E5AA234}" srcOrd="2" destOrd="0" presId="urn:microsoft.com/office/officeart/2016/7/layout/HorizontalActionList"/>
    <dgm:cxn modelId="{B75BFADD-21E8-4384-BBAA-29F0A3AEDFB4}" type="presParOf" srcId="{E1A92D1A-51C1-4961-B57B-68BE2E5AA234}" destId="{BDC1338F-257A-4D33-9096-3E705D1DABE8}" srcOrd="0" destOrd="0" presId="urn:microsoft.com/office/officeart/2016/7/layout/HorizontalActionList"/>
    <dgm:cxn modelId="{8A9E4D58-5DDF-4100-A60D-975245FE3E30}" type="presParOf" srcId="{E1A92D1A-51C1-4961-B57B-68BE2E5AA234}" destId="{27AAE17B-C637-41C2-8D34-DB1B1AEE6BB2}" srcOrd="1" destOrd="0" presId="urn:microsoft.com/office/officeart/2016/7/layout/HorizontalActionList"/>
    <dgm:cxn modelId="{D3E3C167-6576-45F4-A5DF-A58C86C2F817}" type="presParOf" srcId="{11CC2BB9-419C-4B8E-902A-9BCBC5E0B48A}" destId="{D3BEC521-5800-4E1B-B09F-DAB7ABE0F2A8}" srcOrd="3" destOrd="0" presId="urn:microsoft.com/office/officeart/2016/7/layout/HorizontalActionList"/>
    <dgm:cxn modelId="{92DA528E-710B-4EC0-82D7-9E0E1F93F67D}" type="presParOf" srcId="{11CC2BB9-419C-4B8E-902A-9BCBC5E0B48A}" destId="{D3091334-0A52-4B72-9960-866B925032C2}" srcOrd="4" destOrd="0" presId="urn:microsoft.com/office/officeart/2016/7/layout/HorizontalActionList"/>
    <dgm:cxn modelId="{C5A8079B-7FF6-4899-A698-A0EAAA470EF2}" type="presParOf" srcId="{D3091334-0A52-4B72-9960-866B925032C2}" destId="{8FBB6C34-861F-4A16-A97A-E720E0D3E318}" srcOrd="0" destOrd="0" presId="urn:microsoft.com/office/officeart/2016/7/layout/HorizontalActionList"/>
    <dgm:cxn modelId="{DF078DD2-B3AE-489A-8468-147EC8A3D446}" type="presParOf" srcId="{D3091334-0A52-4B72-9960-866B925032C2}" destId="{AEFC4F46-022A-418D-A2FD-7B27F7534E67}" srcOrd="1" destOrd="0" presId="urn:microsoft.com/office/officeart/2016/7/layout/HorizontalActionList"/>
    <dgm:cxn modelId="{8A749CD7-D2E3-4E15-B1F9-D26869DB276A}" type="presParOf" srcId="{11CC2BB9-419C-4B8E-902A-9BCBC5E0B48A}" destId="{8A5864DC-E08D-4069-8268-C2DEC28862DC}" srcOrd="5" destOrd="0" presId="urn:microsoft.com/office/officeart/2016/7/layout/HorizontalActionList"/>
    <dgm:cxn modelId="{71ECB9E4-D164-4BAE-95E5-7FD82B9E4D8D}" type="presParOf" srcId="{11CC2BB9-419C-4B8E-902A-9BCBC5E0B48A}" destId="{AAB0800F-F794-4BA8-AE90-0E8339A33DD8}" srcOrd="6" destOrd="0" presId="urn:microsoft.com/office/officeart/2016/7/layout/HorizontalActionList"/>
    <dgm:cxn modelId="{DE287C29-7378-4A93-8EDC-9B092A9FE914}" type="presParOf" srcId="{AAB0800F-F794-4BA8-AE90-0E8339A33DD8}" destId="{321A75B0-0F61-4269-AABC-D1075E13C642}" srcOrd="0" destOrd="0" presId="urn:microsoft.com/office/officeart/2016/7/layout/HorizontalActionList"/>
    <dgm:cxn modelId="{A3196E84-91F8-4D51-8318-7E10C8C24220}" type="presParOf" srcId="{AAB0800F-F794-4BA8-AE90-0E8339A33DD8}" destId="{86ED2321-93AF-4963-8FB1-7B1868AF0C34}"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AE96A1-3428-4DCB-8386-5450037994D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30FD52D-4284-4FB4-803D-32D3A1DD85EF}">
      <dgm:prSet/>
      <dgm:spPr/>
      <dgm:t>
        <a:bodyPr/>
        <a:lstStyle/>
        <a:p>
          <a:r>
            <a:rPr lang="en-US"/>
            <a:t>Asynchronous course that assists cohorts of faculty to  develop equitable and effective corequisite support courses for ENG 101 students</a:t>
          </a:r>
        </a:p>
      </dgm:t>
    </dgm:pt>
    <dgm:pt modelId="{5BA028EC-3BB3-40AF-AABE-7FD0C50696FA}" type="parTrans" cxnId="{70F69AA6-9ECE-4D50-A130-6E0482E2192B}">
      <dgm:prSet/>
      <dgm:spPr/>
      <dgm:t>
        <a:bodyPr/>
        <a:lstStyle/>
        <a:p>
          <a:endParaRPr lang="en-US"/>
        </a:p>
      </dgm:t>
    </dgm:pt>
    <dgm:pt modelId="{AEF4845D-452C-4C31-96F8-AABCFB7A1FD1}" type="sibTrans" cxnId="{70F69AA6-9ECE-4D50-A130-6E0482E2192B}">
      <dgm:prSet/>
      <dgm:spPr/>
      <dgm:t>
        <a:bodyPr/>
        <a:lstStyle/>
        <a:p>
          <a:endParaRPr lang="en-US"/>
        </a:p>
      </dgm:t>
    </dgm:pt>
    <dgm:pt modelId="{69CF2ADA-E41D-445A-9B4E-D20770A81AB0}">
      <dgm:prSet/>
      <dgm:spPr/>
      <dgm:t>
        <a:bodyPr/>
        <a:lstStyle/>
        <a:p>
          <a:r>
            <a:rPr lang="en-US"/>
            <a:t>Course content includes accessible resources and practical strategies for developing a syllabus, course calendar, and activities to support our diverse corequisite student population</a:t>
          </a:r>
        </a:p>
      </dgm:t>
    </dgm:pt>
    <dgm:pt modelId="{74AE34BB-4665-4AD2-9706-2E215AA12E94}" type="parTrans" cxnId="{E3D996B7-D8BB-4787-BE76-1BB3DCB8D9AC}">
      <dgm:prSet/>
      <dgm:spPr/>
      <dgm:t>
        <a:bodyPr/>
        <a:lstStyle/>
        <a:p>
          <a:endParaRPr lang="en-US"/>
        </a:p>
      </dgm:t>
    </dgm:pt>
    <dgm:pt modelId="{9A4FB104-9E88-49C3-BB39-5EBFE7FB49B9}" type="sibTrans" cxnId="{E3D996B7-D8BB-4787-BE76-1BB3DCB8D9AC}">
      <dgm:prSet/>
      <dgm:spPr/>
      <dgm:t>
        <a:bodyPr/>
        <a:lstStyle/>
        <a:p>
          <a:endParaRPr lang="en-US"/>
        </a:p>
      </dgm:t>
    </dgm:pt>
    <dgm:pt modelId="{0DB877B1-63CA-404A-AE06-1D232AA6EC71}" type="pres">
      <dgm:prSet presAssocID="{B1AE96A1-3428-4DCB-8386-5450037994D1}" presName="linear" presStyleCnt="0">
        <dgm:presLayoutVars>
          <dgm:animLvl val="lvl"/>
          <dgm:resizeHandles val="exact"/>
        </dgm:presLayoutVars>
      </dgm:prSet>
      <dgm:spPr/>
    </dgm:pt>
    <dgm:pt modelId="{D03539B6-B28F-459F-BEF2-56DEDC413A9D}" type="pres">
      <dgm:prSet presAssocID="{930FD52D-4284-4FB4-803D-32D3A1DD85EF}" presName="parentText" presStyleLbl="node1" presStyleIdx="0" presStyleCnt="2">
        <dgm:presLayoutVars>
          <dgm:chMax val="0"/>
          <dgm:bulletEnabled val="1"/>
        </dgm:presLayoutVars>
      </dgm:prSet>
      <dgm:spPr/>
    </dgm:pt>
    <dgm:pt modelId="{5D3A66B2-C73A-46C2-99B4-A9E4CBCE3344}" type="pres">
      <dgm:prSet presAssocID="{AEF4845D-452C-4C31-96F8-AABCFB7A1FD1}" presName="spacer" presStyleCnt="0"/>
      <dgm:spPr/>
    </dgm:pt>
    <dgm:pt modelId="{E3C956E9-6DD9-468D-B88E-3429FA0333FA}" type="pres">
      <dgm:prSet presAssocID="{69CF2ADA-E41D-445A-9B4E-D20770A81AB0}" presName="parentText" presStyleLbl="node1" presStyleIdx="1" presStyleCnt="2">
        <dgm:presLayoutVars>
          <dgm:chMax val="0"/>
          <dgm:bulletEnabled val="1"/>
        </dgm:presLayoutVars>
      </dgm:prSet>
      <dgm:spPr/>
    </dgm:pt>
  </dgm:ptLst>
  <dgm:cxnLst>
    <dgm:cxn modelId="{80DD2732-F502-47BF-8BC9-A399AE953D22}" type="presOf" srcId="{69CF2ADA-E41D-445A-9B4E-D20770A81AB0}" destId="{E3C956E9-6DD9-468D-B88E-3429FA0333FA}" srcOrd="0" destOrd="0" presId="urn:microsoft.com/office/officeart/2005/8/layout/vList2"/>
    <dgm:cxn modelId="{FFB82D88-AB88-4A6A-BAFE-E6A3A046DBC2}" type="presOf" srcId="{930FD52D-4284-4FB4-803D-32D3A1DD85EF}" destId="{D03539B6-B28F-459F-BEF2-56DEDC413A9D}" srcOrd="0" destOrd="0" presId="urn:microsoft.com/office/officeart/2005/8/layout/vList2"/>
    <dgm:cxn modelId="{70F69AA6-9ECE-4D50-A130-6E0482E2192B}" srcId="{B1AE96A1-3428-4DCB-8386-5450037994D1}" destId="{930FD52D-4284-4FB4-803D-32D3A1DD85EF}" srcOrd="0" destOrd="0" parTransId="{5BA028EC-3BB3-40AF-AABE-7FD0C50696FA}" sibTransId="{AEF4845D-452C-4C31-96F8-AABCFB7A1FD1}"/>
    <dgm:cxn modelId="{BA5110AA-5D8E-47A1-A023-0CB1E2150BCE}" type="presOf" srcId="{B1AE96A1-3428-4DCB-8386-5450037994D1}" destId="{0DB877B1-63CA-404A-AE06-1D232AA6EC71}" srcOrd="0" destOrd="0" presId="urn:microsoft.com/office/officeart/2005/8/layout/vList2"/>
    <dgm:cxn modelId="{E3D996B7-D8BB-4787-BE76-1BB3DCB8D9AC}" srcId="{B1AE96A1-3428-4DCB-8386-5450037994D1}" destId="{69CF2ADA-E41D-445A-9B4E-D20770A81AB0}" srcOrd="1" destOrd="0" parTransId="{74AE34BB-4665-4AD2-9706-2E215AA12E94}" sibTransId="{9A4FB104-9E88-49C3-BB39-5EBFE7FB49B9}"/>
    <dgm:cxn modelId="{CC770B3A-719B-4869-AB95-9617AFED2C8A}" type="presParOf" srcId="{0DB877B1-63CA-404A-AE06-1D232AA6EC71}" destId="{D03539B6-B28F-459F-BEF2-56DEDC413A9D}" srcOrd="0" destOrd="0" presId="urn:microsoft.com/office/officeart/2005/8/layout/vList2"/>
    <dgm:cxn modelId="{6803F601-F1EA-4B80-B01E-A7CED83BD994}" type="presParOf" srcId="{0DB877B1-63CA-404A-AE06-1D232AA6EC71}" destId="{5D3A66B2-C73A-46C2-99B4-A9E4CBCE3344}" srcOrd="1" destOrd="0" presId="urn:microsoft.com/office/officeart/2005/8/layout/vList2"/>
    <dgm:cxn modelId="{245D7AD8-EDA8-4924-AC85-B1440F8B2B63}" type="presParOf" srcId="{0DB877B1-63CA-404A-AE06-1D232AA6EC71}" destId="{E3C956E9-6DD9-468D-B88E-3429FA0333F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0EE6B3-EF4E-4B63-82D1-67B19C6DFD15}"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AF91949-DF53-4554-8031-DE298D1AE719}">
      <dgm:prSet/>
      <dgm:spPr/>
      <dgm:t>
        <a:bodyPr/>
        <a:lstStyle/>
        <a:p>
          <a:r>
            <a:rPr lang="en-US" b="0" i="0"/>
            <a:t>Module 1: Course Overview &amp; Guiding Principles</a:t>
          </a:r>
          <a:endParaRPr lang="en-US"/>
        </a:p>
      </dgm:t>
    </dgm:pt>
    <dgm:pt modelId="{859E8B41-77B7-45FD-ADA1-6931B13D97C5}" type="parTrans" cxnId="{524DAFFB-AF7F-43D9-8685-6BF6CFCF0BDE}">
      <dgm:prSet/>
      <dgm:spPr/>
      <dgm:t>
        <a:bodyPr/>
        <a:lstStyle/>
        <a:p>
          <a:endParaRPr lang="en-US"/>
        </a:p>
      </dgm:t>
    </dgm:pt>
    <dgm:pt modelId="{A2D19878-8BFA-4F20-8975-C9B181206116}" type="sibTrans" cxnId="{524DAFFB-AF7F-43D9-8685-6BF6CFCF0BDE}">
      <dgm:prSet/>
      <dgm:spPr/>
      <dgm:t>
        <a:bodyPr/>
        <a:lstStyle/>
        <a:p>
          <a:endParaRPr lang="en-US"/>
        </a:p>
      </dgm:t>
    </dgm:pt>
    <dgm:pt modelId="{7D398560-20C2-442A-B66B-6CB604D062E7}">
      <dgm:prSet/>
      <dgm:spPr/>
      <dgm:t>
        <a:bodyPr/>
        <a:lstStyle/>
        <a:p>
          <a:r>
            <a:rPr lang="en-US" b="0" i="0"/>
            <a:t>Module 2: Creating an Inclusive Writing Classroom</a:t>
          </a:r>
          <a:endParaRPr lang="en-US"/>
        </a:p>
      </dgm:t>
    </dgm:pt>
    <dgm:pt modelId="{BE4C8C01-0910-4E3D-9F9B-C5F522AE1F51}" type="parTrans" cxnId="{8642A0A9-F860-4802-A53E-2680B88D5B11}">
      <dgm:prSet/>
      <dgm:spPr/>
      <dgm:t>
        <a:bodyPr/>
        <a:lstStyle/>
        <a:p>
          <a:endParaRPr lang="en-US"/>
        </a:p>
      </dgm:t>
    </dgm:pt>
    <dgm:pt modelId="{761ED354-6319-4860-A864-C2B429B3081C}" type="sibTrans" cxnId="{8642A0A9-F860-4802-A53E-2680B88D5B11}">
      <dgm:prSet/>
      <dgm:spPr/>
      <dgm:t>
        <a:bodyPr/>
        <a:lstStyle/>
        <a:p>
          <a:endParaRPr lang="en-US"/>
        </a:p>
      </dgm:t>
    </dgm:pt>
    <dgm:pt modelId="{D1A6F248-B3D5-4BB4-BEAF-CE7EB02B4127}">
      <dgm:prSet/>
      <dgm:spPr/>
      <dgm:t>
        <a:bodyPr/>
        <a:lstStyle/>
        <a:p>
          <a:r>
            <a:rPr lang="en-US" b="0" i="0"/>
            <a:t>Module 3: Understanding Growth Mindset in Corequisite Education </a:t>
          </a:r>
          <a:endParaRPr lang="en-US"/>
        </a:p>
      </dgm:t>
    </dgm:pt>
    <dgm:pt modelId="{EAA9D755-F562-454A-B6E5-0ADF39A93B2E}" type="parTrans" cxnId="{7F8A8C2A-21D1-4076-8736-A1ADBEBA2AB0}">
      <dgm:prSet/>
      <dgm:spPr/>
      <dgm:t>
        <a:bodyPr/>
        <a:lstStyle/>
        <a:p>
          <a:endParaRPr lang="en-US"/>
        </a:p>
      </dgm:t>
    </dgm:pt>
    <dgm:pt modelId="{B71A0B9C-19B6-4DDE-BA1B-0C312D7785F2}" type="sibTrans" cxnId="{7F8A8C2A-21D1-4076-8736-A1ADBEBA2AB0}">
      <dgm:prSet/>
      <dgm:spPr/>
      <dgm:t>
        <a:bodyPr/>
        <a:lstStyle/>
        <a:p>
          <a:endParaRPr lang="en-US"/>
        </a:p>
      </dgm:t>
    </dgm:pt>
    <dgm:pt modelId="{B2687DBB-DE21-4FE7-9AB9-2465F81B6E3A}">
      <dgm:prSet/>
      <dgm:spPr/>
      <dgm:t>
        <a:bodyPr/>
        <a:lstStyle/>
        <a:p>
          <a:r>
            <a:rPr lang="en-US" b="0" i="0"/>
            <a:t>Module 4: Reading Strategies to Support Student Learning </a:t>
          </a:r>
          <a:endParaRPr lang="en-US"/>
        </a:p>
      </dgm:t>
    </dgm:pt>
    <dgm:pt modelId="{3C6463C3-A6ED-41CB-8C33-DBE393467418}" type="parTrans" cxnId="{4519CA82-DA91-4245-8CE7-296C4D9BBD95}">
      <dgm:prSet/>
      <dgm:spPr/>
      <dgm:t>
        <a:bodyPr/>
        <a:lstStyle/>
        <a:p>
          <a:endParaRPr lang="en-US"/>
        </a:p>
      </dgm:t>
    </dgm:pt>
    <dgm:pt modelId="{DF7F828D-B98D-4091-B494-7B7EB6B4FCF6}" type="sibTrans" cxnId="{4519CA82-DA91-4245-8CE7-296C4D9BBD95}">
      <dgm:prSet/>
      <dgm:spPr/>
      <dgm:t>
        <a:bodyPr/>
        <a:lstStyle/>
        <a:p>
          <a:endParaRPr lang="en-US"/>
        </a:p>
      </dgm:t>
    </dgm:pt>
    <dgm:pt modelId="{08194FD6-A8BF-42DE-979E-D33EF56588B8}">
      <dgm:prSet/>
      <dgm:spPr/>
      <dgm:t>
        <a:bodyPr/>
        <a:lstStyle/>
        <a:p>
          <a:r>
            <a:rPr lang="en-US" b="0" i="0"/>
            <a:t>Module 5:  Assessment and Metacognition</a:t>
          </a:r>
          <a:endParaRPr lang="en-US"/>
        </a:p>
      </dgm:t>
    </dgm:pt>
    <dgm:pt modelId="{0436A157-0E39-4E98-AFCE-4A4F6EA3F1AD}" type="parTrans" cxnId="{36A2B74A-B5CB-4E46-8E3B-9888B3AB2D96}">
      <dgm:prSet/>
      <dgm:spPr/>
      <dgm:t>
        <a:bodyPr/>
        <a:lstStyle/>
        <a:p>
          <a:endParaRPr lang="en-US"/>
        </a:p>
      </dgm:t>
    </dgm:pt>
    <dgm:pt modelId="{23B14A49-8D7F-4D27-AB7F-A5C15A4A9866}" type="sibTrans" cxnId="{36A2B74A-B5CB-4E46-8E3B-9888B3AB2D96}">
      <dgm:prSet/>
      <dgm:spPr/>
      <dgm:t>
        <a:bodyPr/>
        <a:lstStyle/>
        <a:p>
          <a:endParaRPr lang="en-US"/>
        </a:p>
      </dgm:t>
    </dgm:pt>
    <dgm:pt modelId="{7EB01DA5-47C7-4C43-8722-44D5D6F4819D}">
      <dgm:prSet/>
      <dgm:spPr/>
      <dgm:t>
        <a:bodyPr/>
        <a:lstStyle/>
        <a:p>
          <a:r>
            <a:rPr lang="en-US" b="0" i="0"/>
            <a:t>Module 6: Aligning the Course Calendars</a:t>
          </a:r>
          <a:endParaRPr lang="en-US"/>
        </a:p>
      </dgm:t>
    </dgm:pt>
    <dgm:pt modelId="{55B3B32D-4FC4-4CC1-BCF4-BC2F869BF079}" type="parTrans" cxnId="{103D28BB-B700-4C7E-83BE-832475A2FF88}">
      <dgm:prSet/>
      <dgm:spPr/>
      <dgm:t>
        <a:bodyPr/>
        <a:lstStyle/>
        <a:p>
          <a:endParaRPr lang="en-US"/>
        </a:p>
      </dgm:t>
    </dgm:pt>
    <dgm:pt modelId="{2BB46CC9-C4D8-4C2D-B40B-B069698936FF}" type="sibTrans" cxnId="{103D28BB-B700-4C7E-83BE-832475A2FF88}">
      <dgm:prSet/>
      <dgm:spPr/>
      <dgm:t>
        <a:bodyPr/>
        <a:lstStyle/>
        <a:p>
          <a:endParaRPr lang="en-US"/>
        </a:p>
      </dgm:t>
    </dgm:pt>
    <dgm:pt modelId="{081485D2-BB1F-430D-9044-1075B8A3D28A}" type="pres">
      <dgm:prSet presAssocID="{2E0EE6B3-EF4E-4B63-82D1-67B19C6DFD15}" presName="vert0" presStyleCnt="0">
        <dgm:presLayoutVars>
          <dgm:dir/>
          <dgm:animOne val="branch"/>
          <dgm:animLvl val="lvl"/>
        </dgm:presLayoutVars>
      </dgm:prSet>
      <dgm:spPr/>
    </dgm:pt>
    <dgm:pt modelId="{2AD724E2-9052-4E66-9FA4-AD795E6B0885}" type="pres">
      <dgm:prSet presAssocID="{9AF91949-DF53-4554-8031-DE298D1AE719}" presName="thickLine" presStyleLbl="alignNode1" presStyleIdx="0" presStyleCnt="6"/>
      <dgm:spPr/>
    </dgm:pt>
    <dgm:pt modelId="{0D82149D-FA30-4113-9763-5CEFD04D8752}" type="pres">
      <dgm:prSet presAssocID="{9AF91949-DF53-4554-8031-DE298D1AE719}" presName="horz1" presStyleCnt="0"/>
      <dgm:spPr/>
    </dgm:pt>
    <dgm:pt modelId="{7B6D14C2-59E7-4C60-9B40-D4319DF008F1}" type="pres">
      <dgm:prSet presAssocID="{9AF91949-DF53-4554-8031-DE298D1AE719}" presName="tx1" presStyleLbl="revTx" presStyleIdx="0" presStyleCnt="6"/>
      <dgm:spPr/>
    </dgm:pt>
    <dgm:pt modelId="{948B27BB-07DE-440D-8C74-47D8989988C5}" type="pres">
      <dgm:prSet presAssocID="{9AF91949-DF53-4554-8031-DE298D1AE719}" presName="vert1" presStyleCnt="0"/>
      <dgm:spPr/>
    </dgm:pt>
    <dgm:pt modelId="{CA5A45AD-4D07-4F41-924E-C319A0B491B3}" type="pres">
      <dgm:prSet presAssocID="{7D398560-20C2-442A-B66B-6CB604D062E7}" presName="thickLine" presStyleLbl="alignNode1" presStyleIdx="1" presStyleCnt="6"/>
      <dgm:spPr/>
    </dgm:pt>
    <dgm:pt modelId="{E69CB926-5A8B-49BC-B279-D2E805C01241}" type="pres">
      <dgm:prSet presAssocID="{7D398560-20C2-442A-B66B-6CB604D062E7}" presName="horz1" presStyleCnt="0"/>
      <dgm:spPr/>
    </dgm:pt>
    <dgm:pt modelId="{EF76CD71-97A6-4523-A8B3-BCD243DCCE3F}" type="pres">
      <dgm:prSet presAssocID="{7D398560-20C2-442A-B66B-6CB604D062E7}" presName="tx1" presStyleLbl="revTx" presStyleIdx="1" presStyleCnt="6"/>
      <dgm:spPr/>
    </dgm:pt>
    <dgm:pt modelId="{D7313E58-855F-494D-812D-39D45198CA83}" type="pres">
      <dgm:prSet presAssocID="{7D398560-20C2-442A-B66B-6CB604D062E7}" presName="vert1" presStyleCnt="0"/>
      <dgm:spPr/>
    </dgm:pt>
    <dgm:pt modelId="{FECC381E-586F-4A77-87D4-32801FB39EE7}" type="pres">
      <dgm:prSet presAssocID="{D1A6F248-B3D5-4BB4-BEAF-CE7EB02B4127}" presName="thickLine" presStyleLbl="alignNode1" presStyleIdx="2" presStyleCnt="6"/>
      <dgm:spPr/>
    </dgm:pt>
    <dgm:pt modelId="{EFED19C8-F158-444A-8089-4BDEF50AAED2}" type="pres">
      <dgm:prSet presAssocID="{D1A6F248-B3D5-4BB4-BEAF-CE7EB02B4127}" presName="horz1" presStyleCnt="0"/>
      <dgm:spPr/>
    </dgm:pt>
    <dgm:pt modelId="{ED8B1B89-C31E-4D56-B092-9C7C8A3E2B2D}" type="pres">
      <dgm:prSet presAssocID="{D1A6F248-B3D5-4BB4-BEAF-CE7EB02B4127}" presName="tx1" presStyleLbl="revTx" presStyleIdx="2" presStyleCnt="6"/>
      <dgm:spPr/>
    </dgm:pt>
    <dgm:pt modelId="{CF366233-B80F-4725-AC85-5FE586D776F7}" type="pres">
      <dgm:prSet presAssocID="{D1A6F248-B3D5-4BB4-BEAF-CE7EB02B4127}" presName="vert1" presStyleCnt="0"/>
      <dgm:spPr/>
    </dgm:pt>
    <dgm:pt modelId="{B326A46A-0DD6-4D11-A038-186CF075B661}" type="pres">
      <dgm:prSet presAssocID="{B2687DBB-DE21-4FE7-9AB9-2465F81B6E3A}" presName="thickLine" presStyleLbl="alignNode1" presStyleIdx="3" presStyleCnt="6"/>
      <dgm:spPr/>
    </dgm:pt>
    <dgm:pt modelId="{0D3F8D06-54FC-4A86-903A-28327E45D208}" type="pres">
      <dgm:prSet presAssocID="{B2687DBB-DE21-4FE7-9AB9-2465F81B6E3A}" presName="horz1" presStyleCnt="0"/>
      <dgm:spPr/>
    </dgm:pt>
    <dgm:pt modelId="{EA0E07B6-7391-4857-8536-094102C93D50}" type="pres">
      <dgm:prSet presAssocID="{B2687DBB-DE21-4FE7-9AB9-2465F81B6E3A}" presName="tx1" presStyleLbl="revTx" presStyleIdx="3" presStyleCnt="6"/>
      <dgm:spPr/>
    </dgm:pt>
    <dgm:pt modelId="{D35E0706-9409-4AD9-B7BE-D5DDF3EC2F7E}" type="pres">
      <dgm:prSet presAssocID="{B2687DBB-DE21-4FE7-9AB9-2465F81B6E3A}" presName="vert1" presStyleCnt="0"/>
      <dgm:spPr/>
    </dgm:pt>
    <dgm:pt modelId="{87A953CA-94EE-4FC5-8319-A4EC4C23396A}" type="pres">
      <dgm:prSet presAssocID="{08194FD6-A8BF-42DE-979E-D33EF56588B8}" presName="thickLine" presStyleLbl="alignNode1" presStyleIdx="4" presStyleCnt="6"/>
      <dgm:spPr/>
    </dgm:pt>
    <dgm:pt modelId="{0EF9C50E-2D06-480C-BB61-EF1902C3B687}" type="pres">
      <dgm:prSet presAssocID="{08194FD6-A8BF-42DE-979E-D33EF56588B8}" presName="horz1" presStyleCnt="0"/>
      <dgm:spPr/>
    </dgm:pt>
    <dgm:pt modelId="{00B25E2D-6700-4006-97D6-F31362ABD85C}" type="pres">
      <dgm:prSet presAssocID="{08194FD6-A8BF-42DE-979E-D33EF56588B8}" presName="tx1" presStyleLbl="revTx" presStyleIdx="4" presStyleCnt="6"/>
      <dgm:spPr/>
    </dgm:pt>
    <dgm:pt modelId="{5704D8E6-6E51-4D36-8B48-88AAB12CF8B0}" type="pres">
      <dgm:prSet presAssocID="{08194FD6-A8BF-42DE-979E-D33EF56588B8}" presName="vert1" presStyleCnt="0"/>
      <dgm:spPr/>
    </dgm:pt>
    <dgm:pt modelId="{51781462-3122-4540-B73A-B8DAE41BF3B1}" type="pres">
      <dgm:prSet presAssocID="{7EB01DA5-47C7-4C43-8722-44D5D6F4819D}" presName="thickLine" presStyleLbl="alignNode1" presStyleIdx="5" presStyleCnt="6"/>
      <dgm:spPr/>
    </dgm:pt>
    <dgm:pt modelId="{C213F273-9BF3-4727-8686-FC70D8E6C74F}" type="pres">
      <dgm:prSet presAssocID="{7EB01DA5-47C7-4C43-8722-44D5D6F4819D}" presName="horz1" presStyleCnt="0"/>
      <dgm:spPr/>
    </dgm:pt>
    <dgm:pt modelId="{CD0DE38A-74F2-4D27-B52D-EBBD41BA61AF}" type="pres">
      <dgm:prSet presAssocID="{7EB01DA5-47C7-4C43-8722-44D5D6F4819D}" presName="tx1" presStyleLbl="revTx" presStyleIdx="5" presStyleCnt="6"/>
      <dgm:spPr/>
    </dgm:pt>
    <dgm:pt modelId="{A1AAF10A-8732-4F40-B133-08035135146E}" type="pres">
      <dgm:prSet presAssocID="{7EB01DA5-47C7-4C43-8722-44D5D6F4819D}" presName="vert1" presStyleCnt="0"/>
      <dgm:spPr/>
    </dgm:pt>
  </dgm:ptLst>
  <dgm:cxnLst>
    <dgm:cxn modelId="{7B88EE1C-8844-44E2-9958-EB6C91819B73}" type="presOf" srcId="{08194FD6-A8BF-42DE-979E-D33EF56588B8}" destId="{00B25E2D-6700-4006-97D6-F31362ABD85C}" srcOrd="0" destOrd="0" presId="urn:microsoft.com/office/officeart/2008/layout/LinedList"/>
    <dgm:cxn modelId="{7F8A8C2A-21D1-4076-8736-A1ADBEBA2AB0}" srcId="{2E0EE6B3-EF4E-4B63-82D1-67B19C6DFD15}" destId="{D1A6F248-B3D5-4BB4-BEAF-CE7EB02B4127}" srcOrd="2" destOrd="0" parTransId="{EAA9D755-F562-454A-B6E5-0ADF39A93B2E}" sibTransId="{B71A0B9C-19B6-4DDE-BA1B-0C312D7785F2}"/>
    <dgm:cxn modelId="{A4D3F860-767F-4F16-ACCF-D1B7888081A7}" type="presOf" srcId="{9AF91949-DF53-4554-8031-DE298D1AE719}" destId="{7B6D14C2-59E7-4C60-9B40-D4319DF008F1}" srcOrd="0" destOrd="0" presId="urn:microsoft.com/office/officeart/2008/layout/LinedList"/>
    <dgm:cxn modelId="{36A2B74A-B5CB-4E46-8E3B-9888B3AB2D96}" srcId="{2E0EE6B3-EF4E-4B63-82D1-67B19C6DFD15}" destId="{08194FD6-A8BF-42DE-979E-D33EF56588B8}" srcOrd="4" destOrd="0" parTransId="{0436A157-0E39-4E98-AFCE-4A4F6EA3F1AD}" sibTransId="{23B14A49-8D7F-4D27-AB7F-A5C15A4A9866}"/>
    <dgm:cxn modelId="{DA382953-73CE-4691-9C3D-A724BF032971}" type="presOf" srcId="{7EB01DA5-47C7-4C43-8722-44D5D6F4819D}" destId="{CD0DE38A-74F2-4D27-B52D-EBBD41BA61AF}" srcOrd="0" destOrd="0" presId="urn:microsoft.com/office/officeart/2008/layout/LinedList"/>
    <dgm:cxn modelId="{02DD4D76-588D-4CBF-93EF-BBA431CE4017}" type="presOf" srcId="{2E0EE6B3-EF4E-4B63-82D1-67B19C6DFD15}" destId="{081485D2-BB1F-430D-9044-1075B8A3D28A}" srcOrd="0" destOrd="0" presId="urn:microsoft.com/office/officeart/2008/layout/LinedList"/>
    <dgm:cxn modelId="{4519CA82-DA91-4245-8CE7-296C4D9BBD95}" srcId="{2E0EE6B3-EF4E-4B63-82D1-67B19C6DFD15}" destId="{B2687DBB-DE21-4FE7-9AB9-2465F81B6E3A}" srcOrd="3" destOrd="0" parTransId="{3C6463C3-A6ED-41CB-8C33-DBE393467418}" sibTransId="{DF7F828D-B98D-4091-B494-7B7EB6B4FCF6}"/>
    <dgm:cxn modelId="{8102FA8F-CD7B-4ACE-9136-63BE0B8E5B6B}" type="presOf" srcId="{D1A6F248-B3D5-4BB4-BEAF-CE7EB02B4127}" destId="{ED8B1B89-C31E-4D56-B092-9C7C8A3E2B2D}" srcOrd="0" destOrd="0" presId="urn:microsoft.com/office/officeart/2008/layout/LinedList"/>
    <dgm:cxn modelId="{8642A0A9-F860-4802-A53E-2680B88D5B11}" srcId="{2E0EE6B3-EF4E-4B63-82D1-67B19C6DFD15}" destId="{7D398560-20C2-442A-B66B-6CB604D062E7}" srcOrd="1" destOrd="0" parTransId="{BE4C8C01-0910-4E3D-9F9B-C5F522AE1F51}" sibTransId="{761ED354-6319-4860-A864-C2B429B3081C}"/>
    <dgm:cxn modelId="{497CA2AC-7BB0-4DAD-B74B-CDC073D8CCB3}" type="presOf" srcId="{B2687DBB-DE21-4FE7-9AB9-2465F81B6E3A}" destId="{EA0E07B6-7391-4857-8536-094102C93D50}" srcOrd="0" destOrd="0" presId="urn:microsoft.com/office/officeart/2008/layout/LinedList"/>
    <dgm:cxn modelId="{103D28BB-B700-4C7E-83BE-832475A2FF88}" srcId="{2E0EE6B3-EF4E-4B63-82D1-67B19C6DFD15}" destId="{7EB01DA5-47C7-4C43-8722-44D5D6F4819D}" srcOrd="5" destOrd="0" parTransId="{55B3B32D-4FC4-4CC1-BCF4-BC2F869BF079}" sibTransId="{2BB46CC9-C4D8-4C2D-B40B-B069698936FF}"/>
    <dgm:cxn modelId="{6F3442E6-DAF9-499E-8CBB-D593DC152DA9}" type="presOf" srcId="{7D398560-20C2-442A-B66B-6CB604D062E7}" destId="{EF76CD71-97A6-4523-A8B3-BCD243DCCE3F}" srcOrd="0" destOrd="0" presId="urn:microsoft.com/office/officeart/2008/layout/LinedList"/>
    <dgm:cxn modelId="{524DAFFB-AF7F-43D9-8685-6BF6CFCF0BDE}" srcId="{2E0EE6B3-EF4E-4B63-82D1-67B19C6DFD15}" destId="{9AF91949-DF53-4554-8031-DE298D1AE719}" srcOrd="0" destOrd="0" parTransId="{859E8B41-77B7-45FD-ADA1-6931B13D97C5}" sibTransId="{A2D19878-8BFA-4F20-8975-C9B181206116}"/>
    <dgm:cxn modelId="{1E564DD1-9900-43AF-A713-23EBB22DFD1C}" type="presParOf" srcId="{081485D2-BB1F-430D-9044-1075B8A3D28A}" destId="{2AD724E2-9052-4E66-9FA4-AD795E6B0885}" srcOrd="0" destOrd="0" presId="urn:microsoft.com/office/officeart/2008/layout/LinedList"/>
    <dgm:cxn modelId="{15C8D5A5-45D7-48DA-8C6B-65D354FD5FC8}" type="presParOf" srcId="{081485D2-BB1F-430D-9044-1075B8A3D28A}" destId="{0D82149D-FA30-4113-9763-5CEFD04D8752}" srcOrd="1" destOrd="0" presId="urn:microsoft.com/office/officeart/2008/layout/LinedList"/>
    <dgm:cxn modelId="{B36C0A0C-E4BB-4349-93B8-5BE1F175E468}" type="presParOf" srcId="{0D82149D-FA30-4113-9763-5CEFD04D8752}" destId="{7B6D14C2-59E7-4C60-9B40-D4319DF008F1}" srcOrd="0" destOrd="0" presId="urn:microsoft.com/office/officeart/2008/layout/LinedList"/>
    <dgm:cxn modelId="{EAF59E51-FABD-4DFF-8F05-8C346C51C204}" type="presParOf" srcId="{0D82149D-FA30-4113-9763-5CEFD04D8752}" destId="{948B27BB-07DE-440D-8C74-47D8989988C5}" srcOrd="1" destOrd="0" presId="urn:microsoft.com/office/officeart/2008/layout/LinedList"/>
    <dgm:cxn modelId="{B16E135E-A83E-4185-AD41-71185A5B30C6}" type="presParOf" srcId="{081485D2-BB1F-430D-9044-1075B8A3D28A}" destId="{CA5A45AD-4D07-4F41-924E-C319A0B491B3}" srcOrd="2" destOrd="0" presId="urn:microsoft.com/office/officeart/2008/layout/LinedList"/>
    <dgm:cxn modelId="{DB05E693-5214-4ECC-A3BF-2C16FC166BF2}" type="presParOf" srcId="{081485D2-BB1F-430D-9044-1075B8A3D28A}" destId="{E69CB926-5A8B-49BC-B279-D2E805C01241}" srcOrd="3" destOrd="0" presId="urn:microsoft.com/office/officeart/2008/layout/LinedList"/>
    <dgm:cxn modelId="{8D920773-13C2-47E3-96C4-5723448D1910}" type="presParOf" srcId="{E69CB926-5A8B-49BC-B279-D2E805C01241}" destId="{EF76CD71-97A6-4523-A8B3-BCD243DCCE3F}" srcOrd="0" destOrd="0" presId="urn:microsoft.com/office/officeart/2008/layout/LinedList"/>
    <dgm:cxn modelId="{D89D2E1A-312E-4069-9EAF-F8BD5071BBB8}" type="presParOf" srcId="{E69CB926-5A8B-49BC-B279-D2E805C01241}" destId="{D7313E58-855F-494D-812D-39D45198CA83}" srcOrd="1" destOrd="0" presId="urn:microsoft.com/office/officeart/2008/layout/LinedList"/>
    <dgm:cxn modelId="{ACD6A3A2-12E2-4722-9954-71AF5165C2CD}" type="presParOf" srcId="{081485D2-BB1F-430D-9044-1075B8A3D28A}" destId="{FECC381E-586F-4A77-87D4-32801FB39EE7}" srcOrd="4" destOrd="0" presId="urn:microsoft.com/office/officeart/2008/layout/LinedList"/>
    <dgm:cxn modelId="{9C0C89FC-1F68-42FC-A268-ED46C4540D92}" type="presParOf" srcId="{081485D2-BB1F-430D-9044-1075B8A3D28A}" destId="{EFED19C8-F158-444A-8089-4BDEF50AAED2}" srcOrd="5" destOrd="0" presId="urn:microsoft.com/office/officeart/2008/layout/LinedList"/>
    <dgm:cxn modelId="{F7B0DB78-8BAB-4C2D-B44B-75686DD1AD34}" type="presParOf" srcId="{EFED19C8-F158-444A-8089-4BDEF50AAED2}" destId="{ED8B1B89-C31E-4D56-B092-9C7C8A3E2B2D}" srcOrd="0" destOrd="0" presId="urn:microsoft.com/office/officeart/2008/layout/LinedList"/>
    <dgm:cxn modelId="{117D1AB1-970A-4058-A620-DD78CF3F8031}" type="presParOf" srcId="{EFED19C8-F158-444A-8089-4BDEF50AAED2}" destId="{CF366233-B80F-4725-AC85-5FE586D776F7}" srcOrd="1" destOrd="0" presId="urn:microsoft.com/office/officeart/2008/layout/LinedList"/>
    <dgm:cxn modelId="{2835F4CE-69B6-41B6-A78F-50370BE609F8}" type="presParOf" srcId="{081485D2-BB1F-430D-9044-1075B8A3D28A}" destId="{B326A46A-0DD6-4D11-A038-186CF075B661}" srcOrd="6" destOrd="0" presId="urn:microsoft.com/office/officeart/2008/layout/LinedList"/>
    <dgm:cxn modelId="{3436A201-CA6B-49A0-A17C-127DCBA6A0F1}" type="presParOf" srcId="{081485D2-BB1F-430D-9044-1075B8A3D28A}" destId="{0D3F8D06-54FC-4A86-903A-28327E45D208}" srcOrd="7" destOrd="0" presId="urn:microsoft.com/office/officeart/2008/layout/LinedList"/>
    <dgm:cxn modelId="{6C12AC80-99B6-47F0-8354-01829E930999}" type="presParOf" srcId="{0D3F8D06-54FC-4A86-903A-28327E45D208}" destId="{EA0E07B6-7391-4857-8536-094102C93D50}" srcOrd="0" destOrd="0" presId="urn:microsoft.com/office/officeart/2008/layout/LinedList"/>
    <dgm:cxn modelId="{CB3DBDD7-D882-4C42-9A0E-F8055BE3B53D}" type="presParOf" srcId="{0D3F8D06-54FC-4A86-903A-28327E45D208}" destId="{D35E0706-9409-4AD9-B7BE-D5DDF3EC2F7E}" srcOrd="1" destOrd="0" presId="urn:microsoft.com/office/officeart/2008/layout/LinedList"/>
    <dgm:cxn modelId="{F74C9635-6B9D-41D4-A396-049B75A6A9FE}" type="presParOf" srcId="{081485D2-BB1F-430D-9044-1075B8A3D28A}" destId="{87A953CA-94EE-4FC5-8319-A4EC4C23396A}" srcOrd="8" destOrd="0" presId="urn:microsoft.com/office/officeart/2008/layout/LinedList"/>
    <dgm:cxn modelId="{060B8274-ED8B-484B-A3C8-E1E02AFECD57}" type="presParOf" srcId="{081485D2-BB1F-430D-9044-1075B8A3D28A}" destId="{0EF9C50E-2D06-480C-BB61-EF1902C3B687}" srcOrd="9" destOrd="0" presId="urn:microsoft.com/office/officeart/2008/layout/LinedList"/>
    <dgm:cxn modelId="{720FD793-C6EC-4A6B-A580-35BCEB761932}" type="presParOf" srcId="{0EF9C50E-2D06-480C-BB61-EF1902C3B687}" destId="{00B25E2D-6700-4006-97D6-F31362ABD85C}" srcOrd="0" destOrd="0" presId="urn:microsoft.com/office/officeart/2008/layout/LinedList"/>
    <dgm:cxn modelId="{D50B5776-8392-441B-B25F-4951E30409D8}" type="presParOf" srcId="{0EF9C50E-2D06-480C-BB61-EF1902C3B687}" destId="{5704D8E6-6E51-4D36-8B48-88AAB12CF8B0}" srcOrd="1" destOrd="0" presId="urn:microsoft.com/office/officeart/2008/layout/LinedList"/>
    <dgm:cxn modelId="{0F8385E2-A020-4432-BD1C-EF8B880F88D3}" type="presParOf" srcId="{081485D2-BB1F-430D-9044-1075B8A3D28A}" destId="{51781462-3122-4540-B73A-B8DAE41BF3B1}" srcOrd="10" destOrd="0" presId="urn:microsoft.com/office/officeart/2008/layout/LinedList"/>
    <dgm:cxn modelId="{55A6817A-F68F-4801-9AC4-ED00C0489C73}" type="presParOf" srcId="{081485D2-BB1F-430D-9044-1075B8A3D28A}" destId="{C213F273-9BF3-4727-8686-FC70D8E6C74F}" srcOrd="11" destOrd="0" presId="urn:microsoft.com/office/officeart/2008/layout/LinedList"/>
    <dgm:cxn modelId="{3AF63BA8-2F76-48C3-9570-7579F5F14338}" type="presParOf" srcId="{C213F273-9BF3-4727-8686-FC70D8E6C74F}" destId="{CD0DE38A-74F2-4D27-B52D-EBBD41BA61AF}" srcOrd="0" destOrd="0" presId="urn:microsoft.com/office/officeart/2008/layout/LinedList"/>
    <dgm:cxn modelId="{CBB1478B-8459-4FE5-BD97-8F413CE61E24}" type="presParOf" srcId="{C213F273-9BF3-4727-8686-FC70D8E6C74F}" destId="{A1AAF10A-8732-4F40-B133-0803513514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E35A7B-C465-4802-8B23-553411FBAD0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8F15580-587C-409F-B618-F77CE32B50FB}">
      <dgm:prSet/>
      <dgm:spPr/>
      <dgm:t>
        <a:bodyPr/>
        <a:lstStyle/>
        <a:p>
          <a:pPr>
            <a:lnSpc>
              <a:spcPct val="100000"/>
            </a:lnSpc>
            <a:defRPr cap="all"/>
          </a:pPr>
          <a:r>
            <a:rPr lang="en-US"/>
            <a:t>State-wide ACME webinar</a:t>
          </a:r>
        </a:p>
      </dgm:t>
    </dgm:pt>
    <dgm:pt modelId="{BB017E9D-BAB4-4ACB-B747-051545B6DE7A}" type="parTrans" cxnId="{86F335BD-1B0D-412A-B954-CF600E713C57}">
      <dgm:prSet/>
      <dgm:spPr/>
      <dgm:t>
        <a:bodyPr/>
        <a:lstStyle/>
        <a:p>
          <a:endParaRPr lang="en-US"/>
        </a:p>
      </dgm:t>
    </dgm:pt>
    <dgm:pt modelId="{8C7876D9-AE04-413F-B17C-871C23E48419}" type="sibTrans" cxnId="{86F335BD-1B0D-412A-B954-CF600E713C57}">
      <dgm:prSet/>
      <dgm:spPr/>
      <dgm:t>
        <a:bodyPr/>
        <a:lstStyle/>
        <a:p>
          <a:endParaRPr lang="en-US"/>
        </a:p>
      </dgm:t>
    </dgm:pt>
    <dgm:pt modelId="{68304FCA-94D5-46E1-9A1C-23575C2E419B}">
      <dgm:prSet/>
      <dgm:spPr/>
      <dgm:t>
        <a:bodyPr/>
        <a:lstStyle/>
        <a:p>
          <a:pPr>
            <a:lnSpc>
              <a:spcPct val="100000"/>
            </a:lnSpc>
            <a:defRPr cap="all"/>
          </a:pPr>
          <a:r>
            <a:rPr lang="en-US"/>
            <a:t>Inter-disciplinary w</a:t>
          </a:r>
          <a:r>
            <a:rPr lang="en-US" b="0" i="0"/>
            <a:t>orkshop on equitizing the first day of class</a:t>
          </a:r>
          <a:endParaRPr lang="en-US"/>
        </a:p>
      </dgm:t>
    </dgm:pt>
    <dgm:pt modelId="{44CE151E-BDB1-4A5D-87DA-62C1D0F3564C}" type="parTrans" cxnId="{B1D07A76-3F2A-46CE-9FE6-8992EBE67DA7}">
      <dgm:prSet/>
      <dgm:spPr/>
      <dgm:t>
        <a:bodyPr/>
        <a:lstStyle/>
        <a:p>
          <a:endParaRPr lang="en-US"/>
        </a:p>
      </dgm:t>
    </dgm:pt>
    <dgm:pt modelId="{DC64A999-9212-490E-889E-8313D6BF820F}" type="sibTrans" cxnId="{B1D07A76-3F2A-46CE-9FE6-8992EBE67DA7}">
      <dgm:prSet/>
      <dgm:spPr/>
      <dgm:t>
        <a:bodyPr/>
        <a:lstStyle/>
        <a:p>
          <a:endParaRPr lang="en-US"/>
        </a:p>
      </dgm:t>
    </dgm:pt>
    <dgm:pt modelId="{B0B3C105-A3AE-41AB-BC06-C7CAA3A1941E}">
      <dgm:prSet/>
      <dgm:spPr/>
      <dgm:t>
        <a:bodyPr/>
        <a:lstStyle/>
        <a:p>
          <a:pPr>
            <a:lnSpc>
              <a:spcPct val="100000"/>
            </a:lnSpc>
            <a:defRPr cap="all"/>
          </a:pPr>
          <a:r>
            <a:rPr lang="en-US"/>
            <a:t>English-faculty led workshop on teaching reading in the writing classroom</a:t>
          </a:r>
        </a:p>
      </dgm:t>
    </dgm:pt>
    <dgm:pt modelId="{CD6EA443-9556-4D02-88A4-0071C1E79A19}" type="parTrans" cxnId="{763E7169-F632-449E-BF7E-948E637335D3}">
      <dgm:prSet/>
      <dgm:spPr/>
      <dgm:t>
        <a:bodyPr/>
        <a:lstStyle/>
        <a:p>
          <a:endParaRPr lang="en-US"/>
        </a:p>
      </dgm:t>
    </dgm:pt>
    <dgm:pt modelId="{F6E72CA1-CB60-48D8-BBC8-494A7CA63136}" type="sibTrans" cxnId="{763E7169-F632-449E-BF7E-948E637335D3}">
      <dgm:prSet/>
      <dgm:spPr/>
      <dgm:t>
        <a:bodyPr/>
        <a:lstStyle/>
        <a:p>
          <a:endParaRPr lang="en-US"/>
        </a:p>
      </dgm:t>
    </dgm:pt>
    <dgm:pt modelId="{1362C843-F899-428C-8D56-60A175221804}">
      <dgm:prSet/>
      <dgm:spPr/>
      <dgm:t>
        <a:bodyPr/>
        <a:lstStyle/>
        <a:p>
          <a:pPr>
            <a:lnSpc>
              <a:spcPct val="100000"/>
            </a:lnSpc>
            <a:defRPr cap="all"/>
          </a:pPr>
          <a:r>
            <a:rPr lang="en-US"/>
            <a:t>Participation in the GP advising kickoff events</a:t>
          </a:r>
        </a:p>
      </dgm:t>
    </dgm:pt>
    <dgm:pt modelId="{FE12FC10-3C76-4FF0-9492-373EF73EB506}" type="parTrans" cxnId="{D29DD5D8-D297-4AF3-8ED7-B08A289100C4}">
      <dgm:prSet/>
      <dgm:spPr/>
      <dgm:t>
        <a:bodyPr/>
        <a:lstStyle/>
        <a:p>
          <a:endParaRPr lang="en-US"/>
        </a:p>
      </dgm:t>
    </dgm:pt>
    <dgm:pt modelId="{A99BF793-8DA1-4D04-9613-AAE675D9F3DF}" type="sibTrans" cxnId="{D29DD5D8-D297-4AF3-8ED7-B08A289100C4}">
      <dgm:prSet/>
      <dgm:spPr/>
      <dgm:t>
        <a:bodyPr/>
        <a:lstStyle/>
        <a:p>
          <a:endParaRPr lang="en-US"/>
        </a:p>
      </dgm:t>
    </dgm:pt>
    <dgm:pt modelId="{DCBEB1DD-EBDB-4093-B63A-551827325E4A}">
      <dgm:prSet/>
      <dgm:spPr/>
      <dgm:t>
        <a:bodyPr/>
        <a:lstStyle/>
        <a:p>
          <a:pPr>
            <a:lnSpc>
              <a:spcPct val="100000"/>
            </a:lnSpc>
            <a:defRPr cap="all"/>
          </a:pPr>
          <a:r>
            <a:rPr lang="en-US"/>
            <a:t>Additional programming is in the planning stages </a:t>
          </a:r>
        </a:p>
      </dgm:t>
    </dgm:pt>
    <dgm:pt modelId="{B325E2CC-B6B0-4650-A306-C0109C93A2A1}" type="parTrans" cxnId="{1D60A004-513D-41FA-85C6-FE9B614F4524}">
      <dgm:prSet/>
      <dgm:spPr/>
      <dgm:t>
        <a:bodyPr/>
        <a:lstStyle/>
        <a:p>
          <a:endParaRPr lang="en-US"/>
        </a:p>
      </dgm:t>
    </dgm:pt>
    <dgm:pt modelId="{564227EE-D91B-4C7C-9CB0-690AAC702CE3}" type="sibTrans" cxnId="{1D60A004-513D-41FA-85C6-FE9B614F4524}">
      <dgm:prSet/>
      <dgm:spPr/>
      <dgm:t>
        <a:bodyPr/>
        <a:lstStyle/>
        <a:p>
          <a:endParaRPr lang="en-US"/>
        </a:p>
      </dgm:t>
    </dgm:pt>
    <dgm:pt modelId="{EDF7FAA2-4596-4A3C-A7AA-9160D130DC18}" type="pres">
      <dgm:prSet presAssocID="{9DE35A7B-C465-4802-8B23-553411FBAD09}" presName="root" presStyleCnt="0">
        <dgm:presLayoutVars>
          <dgm:dir/>
          <dgm:resizeHandles val="exact"/>
        </dgm:presLayoutVars>
      </dgm:prSet>
      <dgm:spPr/>
    </dgm:pt>
    <dgm:pt modelId="{B9314164-509B-45B9-933D-BB042B5D2240}" type="pres">
      <dgm:prSet presAssocID="{98F15580-587C-409F-B618-F77CE32B50FB}" presName="compNode" presStyleCnt="0"/>
      <dgm:spPr/>
    </dgm:pt>
    <dgm:pt modelId="{FDF5B5EF-CBB1-4CCB-A7BC-07F1B07C2618}" type="pres">
      <dgm:prSet presAssocID="{98F15580-587C-409F-B618-F77CE32B50FB}" presName="iconBgRect" presStyleLbl="bgShp" presStyleIdx="0" presStyleCnt="5"/>
      <dgm:spPr>
        <a:prstGeom prst="round2DiagRect">
          <a:avLst>
            <a:gd name="adj1" fmla="val 29727"/>
            <a:gd name="adj2" fmla="val 0"/>
          </a:avLst>
        </a:prstGeom>
      </dgm:spPr>
    </dgm:pt>
    <dgm:pt modelId="{9F9FCF78-2BFE-4C2E-9ECF-10924F242ED0}" type="pres">
      <dgm:prSet presAssocID="{98F15580-587C-409F-B618-F77CE32B50F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a:ext>
      </dgm:extLst>
    </dgm:pt>
    <dgm:pt modelId="{E4D8E172-A74B-4BAC-9C65-BABFFF33F554}" type="pres">
      <dgm:prSet presAssocID="{98F15580-587C-409F-B618-F77CE32B50FB}" presName="spaceRect" presStyleCnt="0"/>
      <dgm:spPr/>
    </dgm:pt>
    <dgm:pt modelId="{19B75A30-A363-460F-8F93-56FF9A2727EB}" type="pres">
      <dgm:prSet presAssocID="{98F15580-587C-409F-B618-F77CE32B50FB}" presName="textRect" presStyleLbl="revTx" presStyleIdx="0" presStyleCnt="5">
        <dgm:presLayoutVars>
          <dgm:chMax val="1"/>
          <dgm:chPref val="1"/>
        </dgm:presLayoutVars>
      </dgm:prSet>
      <dgm:spPr/>
    </dgm:pt>
    <dgm:pt modelId="{F383C3C0-D796-4CFE-9D0E-FFAF0D8A7595}" type="pres">
      <dgm:prSet presAssocID="{8C7876D9-AE04-413F-B17C-871C23E48419}" presName="sibTrans" presStyleCnt="0"/>
      <dgm:spPr/>
    </dgm:pt>
    <dgm:pt modelId="{464A491C-FBEF-4A7F-ABD5-364A5243C3AC}" type="pres">
      <dgm:prSet presAssocID="{68304FCA-94D5-46E1-9A1C-23575C2E419B}" presName="compNode" presStyleCnt="0"/>
      <dgm:spPr/>
    </dgm:pt>
    <dgm:pt modelId="{0FEA6169-7313-443C-BF9E-771236900A47}" type="pres">
      <dgm:prSet presAssocID="{68304FCA-94D5-46E1-9A1C-23575C2E419B}" presName="iconBgRect" presStyleLbl="bgShp" presStyleIdx="1" presStyleCnt="5"/>
      <dgm:spPr>
        <a:prstGeom prst="round2DiagRect">
          <a:avLst>
            <a:gd name="adj1" fmla="val 29727"/>
            <a:gd name="adj2" fmla="val 0"/>
          </a:avLst>
        </a:prstGeom>
      </dgm:spPr>
    </dgm:pt>
    <dgm:pt modelId="{ACF105E8-FB16-4978-9589-8F454D80D084}" type="pres">
      <dgm:prSet presAssocID="{68304FCA-94D5-46E1-9A1C-23575C2E419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F53AE05-9818-4AD5-BB01-5722C8672BE3}" type="pres">
      <dgm:prSet presAssocID="{68304FCA-94D5-46E1-9A1C-23575C2E419B}" presName="spaceRect" presStyleCnt="0"/>
      <dgm:spPr/>
    </dgm:pt>
    <dgm:pt modelId="{71CEE9BD-4600-41B2-A7EA-860211A5D821}" type="pres">
      <dgm:prSet presAssocID="{68304FCA-94D5-46E1-9A1C-23575C2E419B}" presName="textRect" presStyleLbl="revTx" presStyleIdx="1" presStyleCnt="5">
        <dgm:presLayoutVars>
          <dgm:chMax val="1"/>
          <dgm:chPref val="1"/>
        </dgm:presLayoutVars>
      </dgm:prSet>
      <dgm:spPr/>
    </dgm:pt>
    <dgm:pt modelId="{ADB7ECEA-19DB-4460-8AC8-25D8B50BCEB6}" type="pres">
      <dgm:prSet presAssocID="{DC64A999-9212-490E-889E-8313D6BF820F}" presName="sibTrans" presStyleCnt="0"/>
      <dgm:spPr/>
    </dgm:pt>
    <dgm:pt modelId="{2C9A8926-7E0D-419D-BF04-75844B4BCB64}" type="pres">
      <dgm:prSet presAssocID="{B0B3C105-A3AE-41AB-BC06-C7CAA3A1941E}" presName="compNode" presStyleCnt="0"/>
      <dgm:spPr/>
    </dgm:pt>
    <dgm:pt modelId="{C34FD85B-D6C0-4327-9CAB-0E376F3C7DD8}" type="pres">
      <dgm:prSet presAssocID="{B0B3C105-A3AE-41AB-BC06-C7CAA3A1941E}" presName="iconBgRect" presStyleLbl="bgShp" presStyleIdx="2" presStyleCnt="5"/>
      <dgm:spPr>
        <a:prstGeom prst="round2DiagRect">
          <a:avLst>
            <a:gd name="adj1" fmla="val 29727"/>
            <a:gd name="adj2" fmla="val 0"/>
          </a:avLst>
        </a:prstGeom>
      </dgm:spPr>
    </dgm:pt>
    <dgm:pt modelId="{29A776A3-DFDF-4928-8DCB-A7CE9B1232D9}" type="pres">
      <dgm:prSet presAssocID="{B0B3C105-A3AE-41AB-BC06-C7CAA3A194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0E3426D2-2452-4842-B4C7-00374157C9BE}" type="pres">
      <dgm:prSet presAssocID="{B0B3C105-A3AE-41AB-BC06-C7CAA3A1941E}" presName="spaceRect" presStyleCnt="0"/>
      <dgm:spPr/>
    </dgm:pt>
    <dgm:pt modelId="{5BA4F27E-4278-41C5-8388-B5CC1B7E6E25}" type="pres">
      <dgm:prSet presAssocID="{B0B3C105-A3AE-41AB-BC06-C7CAA3A1941E}" presName="textRect" presStyleLbl="revTx" presStyleIdx="2" presStyleCnt="5">
        <dgm:presLayoutVars>
          <dgm:chMax val="1"/>
          <dgm:chPref val="1"/>
        </dgm:presLayoutVars>
      </dgm:prSet>
      <dgm:spPr/>
    </dgm:pt>
    <dgm:pt modelId="{8849FD3E-3C8D-406E-ACE3-BA3F958B32AD}" type="pres">
      <dgm:prSet presAssocID="{F6E72CA1-CB60-48D8-BBC8-494A7CA63136}" presName="sibTrans" presStyleCnt="0"/>
      <dgm:spPr/>
    </dgm:pt>
    <dgm:pt modelId="{D63FAB34-70EE-4F74-97B9-1BF537B7C8DF}" type="pres">
      <dgm:prSet presAssocID="{1362C843-F899-428C-8D56-60A175221804}" presName="compNode" presStyleCnt="0"/>
      <dgm:spPr/>
    </dgm:pt>
    <dgm:pt modelId="{6EFB7B21-483E-4FB6-83C5-BCAC0F956D11}" type="pres">
      <dgm:prSet presAssocID="{1362C843-F899-428C-8D56-60A175221804}" presName="iconBgRect" presStyleLbl="bgShp" presStyleIdx="3" presStyleCnt="5"/>
      <dgm:spPr>
        <a:prstGeom prst="round2DiagRect">
          <a:avLst>
            <a:gd name="adj1" fmla="val 29727"/>
            <a:gd name="adj2" fmla="val 0"/>
          </a:avLst>
        </a:prstGeom>
      </dgm:spPr>
    </dgm:pt>
    <dgm:pt modelId="{8F091780-4077-4B67-A0D3-63896F144186}" type="pres">
      <dgm:prSet presAssocID="{1362C843-F899-428C-8D56-60A1752218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3196C815-AEF5-40E4-8DC6-3F0C88A43F34}" type="pres">
      <dgm:prSet presAssocID="{1362C843-F899-428C-8D56-60A175221804}" presName="spaceRect" presStyleCnt="0"/>
      <dgm:spPr/>
    </dgm:pt>
    <dgm:pt modelId="{713E27F5-5A91-4E16-9069-A11929F78F26}" type="pres">
      <dgm:prSet presAssocID="{1362C843-F899-428C-8D56-60A175221804}" presName="textRect" presStyleLbl="revTx" presStyleIdx="3" presStyleCnt="5">
        <dgm:presLayoutVars>
          <dgm:chMax val="1"/>
          <dgm:chPref val="1"/>
        </dgm:presLayoutVars>
      </dgm:prSet>
      <dgm:spPr/>
    </dgm:pt>
    <dgm:pt modelId="{815079FC-CF22-419A-87CC-61D70FA06A8F}" type="pres">
      <dgm:prSet presAssocID="{A99BF793-8DA1-4D04-9613-AAE675D9F3DF}" presName="sibTrans" presStyleCnt="0"/>
      <dgm:spPr/>
    </dgm:pt>
    <dgm:pt modelId="{329F0B21-4D2A-4D91-92B6-3AF1930B1E49}" type="pres">
      <dgm:prSet presAssocID="{DCBEB1DD-EBDB-4093-B63A-551827325E4A}" presName="compNode" presStyleCnt="0"/>
      <dgm:spPr/>
    </dgm:pt>
    <dgm:pt modelId="{D3D44E1C-DC96-4121-9F50-A97D1B02D831}" type="pres">
      <dgm:prSet presAssocID="{DCBEB1DD-EBDB-4093-B63A-551827325E4A}" presName="iconBgRect" presStyleLbl="bgShp" presStyleIdx="4" presStyleCnt="5"/>
      <dgm:spPr>
        <a:prstGeom prst="round2DiagRect">
          <a:avLst>
            <a:gd name="adj1" fmla="val 29727"/>
            <a:gd name="adj2" fmla="val 0"/>
          </a:avLst>
        </a:prstGeom>
      </dgm:spPr>
    </dgm:pt>
    <dgm:pt modelId="{22671D8F-C7A3-4E8E-B749-80354C915797}" type="pres">
      <dgm:prSet presAssocID="{DCBEB1DD-EBDB-4093-B63A-551827325E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06A180D8-AE5A-4209-8A50-939E57AE783D}" type="pres">
      <dgm:prSet presAssocID="{DCBEB1DD-EBDB-4093-B63A-551827325E4A}" presName="spaceRect" presStyleCnt="0"/>
      <dgm:spPr/>
    </dgm:pt>
    <dgm:pt modelId="{FDDB7F8C-E563-4001-8679-68DAFA783A30}" type="pres">
      <dgm:prSet presAssocID="{DCBEB1DD-EBDB-4093-B63A-551827325E4A}" presName="textRect" presStyleLbl="revTx" presStyleIdx="4" presStyleCnt="5">
        <dgm:presLayoutVars>
          <dgm:chMax val="1"/>
          <dgm:chPref val="1"/>
        </dgm:presLayoutVars>
      </dgm:prSet>
      <dgm:spPr/>
    </dgm:pt>
  </dgm:ptLst>
  <dgm:cxnLst>
    <dgm:cxn modelId="{1D60A004-513D-41FA-85C6-FE9B614F4524}" srcId="{9DE35A7B-C465-4802-8B23-553411FBAD09}" destId="{DCBEB1DD-EBDB-4093-B63A-551827325E4A}" srcOrd="4" destOrd="0" parTransId="{B325E2CC-B6B0-4650-A306-C0109C93A2A1}" sibTransId="{564227EE-D91B-4C7C-9CB0-690AAC702CE3}"/>
    <dgm:cxn modelId="{F9323408-BCEC-42F9-9FEA-5C35B8CAF390}" type="presOf" srcId="{98F15580-587C-409F-B618-F77CE32B50FB}" destId="{19B75A30-A363-460F-8F93-56FF9A2727EB}" srcOrd="0" destOrd="0" presId="urn:microsoft.com/office/officeart/2018/5/layout/IconLeafLabelList"/>
    <dgm:cxn modelId="{7E56F91B-C891-4B96-8E68-71A9A1A0DD0B}" type="presOf" srcId="{9DE35A7B-C465-4802-8B23-553411FBAD09}" destId="{EDF7FAA2-4596-4A3C-A7AA-9160D130DC18}" srcOrd="0" destOrd="0" presId="urn:microsoft.com/office/officeart/2018/5/layout/IconLeafLabelList"/>
    <dgm:cxn modelId="{B69F4E2D-DF85-4FDA-B4B4-0D771C2FBF5B}" type="presOf" srcId="{B0B3C105-A3AE-41AB-BC06-C7CAA3A1941E}" destId="{5BA4F27E-4278-41C5-8388-B5CC1B7E6E25}" srcOrd="0" destOrd="0" presId="urn:microsoft.com/office/officeart/2018/5/layout/IconLeafLabelList"/>
    <dgm:cxn modelId="{763E7169-F632-449E-BF7E-948E637335D3}" srcId="{9DE35A7B-C465-4802-8B23-553411FBAD09}" destId="{B0B3C105-A3AE-41AB-BC06-C7CAA3A1941E}" srcOrd="2" destOrd="0" parTransId="{CD6EA443-9556-4D02-88A4-0071C1E79A19}" sibTransId="{F6E72CA1-CB60-48D8-BBC8-494A7CA63136}"/>
    <dgm:cxn modelId="{B1D07A76-3F2A-46CE-9FE6-8992EBE67DA7}" srcId="{9DE35A7B-C465-4802-8B23-553411FBAD09}" destId="{68304FCA-94D5-46E1-9A1C-23575C2E419B}" srcOrd="1" destOrd="0" parTransId="{44CE151E-BDB1-4A5D-87DA-62C1D0F3564C}" sibTransId="{DC64A999-9212-490E-889E-8313D6BF820F}"/>
    <dgm:cxn modelId="{9BB7D381-9729-4E9B-A713-BD8836E102E7}" type="presOf" srcId="{DCBEB1DD-EBDB-4093-B63A-551827325E4A}" destId="{FDDB7F8C-E563-4001-8679-68DAFA783A30}" srcOrd="0" destOrd="0" presId="urn:microsoft.com/office/officeart/2018/5/layout/IconLeafLabelList"/>
    <dgm:cxn modelId="{5268A0A4-927A-40FB-B1A2-F1FDA25BD925}" type="presOf" srcId="{1362C843-F899-428C-8D56-60A175221804}" destId="{713E27F5-5A91-4E16-9069-A11929F78F26}" srcOrd="0" destOrd="0" presId="urn:microsoft.com/office/officeart/2018/5/layout/IconLeafLabelList"/>
    <dgm:cxn modelId="{86F335BD-1B0D-412A-B954-CF600E713C57}" srcId="{9DE35A7B-C465-4802-8B23-553411FBAD09}" destId="{98F15580-587C-409F-B618-F77CE32B50FB}" srcOrd="0" destOrd="0" parTransId="{BB017E9D-BAB4-4ACB-B747-051545B6DE7A}" sibTransId="{8C7876D9-AE04-413F-B17C-871C23E48419}"/>
    <dgm:cxn modelId="{D29DD5D8-D297-4AF3-8ED7-B08A289100C4}" srcId="{9DE35A7B-C465-4802-8B23-553411FBAD09}" destId="{1362C843-F899-428C-8D56-60A175221804}" srcOrd="3" destOrd="0" parTransId="{FE12FC10-3C76-4FF0-9492-373EF73EB506}" sibTransId="{A99BF793-8DA1-4D04-9613-AAE675D9F3DF}"/>
    <dgm:cxn modelId="{27B3A7ED-4B50-4A43-8F69-96A51A9FC7B1}" type="presOf" srcId="{68304FCA-94D5-46E1-9A1C-23575C2E419B}" destId="{71CEE9BD-4600-41B2-A7EA-860211A5D821}" srcOrd="0" destOrd="0" presId="urn:microsoft.com/office/officeart/2018/5/layout/IconLeafLabelList"/>
    <dgm:cxn modelId="{F1AE7ABE-A27D-4443-BF12-8E61CFD96F8B}" type="presParOf" srcId="{EDF7FAA2-4596-4A3C-A7AA-9160D130DC18}" destId="{B9314164-509B-45B9-933D-BB042B5D2240}" srcOrd="0" destOrd="0" presId="urn:microsoft.com/office/officeart/2018/5/layout/IconLeafLabelList"/>
    <dgm:cxn modelId="{8C27EE2D-8282-43C1-8829-63EAAEBC6A1B}" type="presParOf" srcId="{B9314164-509B-45B9-933D-BB042B5D2240}" destId="{FDF5B5EF-CBB1-4CCB-A7BC-07F1B07C2618}" srcOrd="0" destOrd="0" presId="urn:microsoft.com/office/officeart/2018/5/layout/IconLeafLabelList"/>
    <dgm:cxn modelId="{9D688B52-438E-40F3-9799-CCFC2BBE5812}" type="presParOf" srcId="{B9314164-509B-45B9-933D-BB042B5D2240}" destId="{9F9FCF78-2BFE-4C2E-9ECF-10924F242ED0}" srcOrd="1" destOrd="0" presId="urn:microsoft.com/office/officeart/2018/5/layout/IconLeafLabelList"/>
    <dgm:cxn modelId="{9982646E-9871-403C-B751-F9775AC98377}" type="presParOf" srcId="{B9314164-509B-45B9-933D-BB042B5D2240}" destId="{E4D8E172-A74B-4BAC-9C65-BABFFF33F554}" srcOrd="2" destOrd="0" presId="urn:microsoft.com/office/officeart/2018/5/layout/IconLeafLabelList"/>
    <dgm:cxn modelId="{4266312A-AC31-4511-AB81-413F03E06F91}" type="presParOf" srcId="{B9314164-509B-45B9-933D-BB042B5D2240}" destId="{19B75A30-A363-460F-8F93-56FF9A2727EB}" srcOrd="3" destOrd="0" presId="urn:microsoft.com/office/officeart/2018/5/layout/IconLeafLabelList"/>
    <dgm:cxn modelId="{9EEF4522-9164-404D-9643-2BC0EEC35492}" type="presParOf" srcId="{EDF7FAA2-4596-4A3C-A7AA-9160D130DC18}" destId="{F383C3C0-D796-4CFE-9D0E-FFAF0D8A7595}" srcOrd="1" destOrd="0" presId="urn:microsoft.com/office/officeart/2018/5/layout/IconLeafLabelList"/>
    <dgm:cxn modelId="{D346303A-E329-4F58-912A-6A3B6443DF34}" type="presParOf" srcId="{EDF7FAA2-4596-4A3C-A7AA-9160D130DC18}" destId="{464A491C-FBEF-4A7F-ABD5-364A5243C3AC}" srcOrd="2" destOrd="0" presId="urn:microsoft.com/office/officeart/2018/5/layout/IconLeafLabelList"/>
    <dgm:cxn modelId="{4269257F-0D6F-4C50-95F1-72FBDD2DFC11}" type="presParOf" srcId="{464A491C-FBEF-4A7F-ABD5-364A5243C3AC}" destId="{0FEA6169-7313-443C-BF9E-771236900A47}" srcOrd="0" destOrd="0" presId="urn:microsoft.com/office/officeart/2018/5/layout/IconLeafLabelList"/>
    <dgm:cxn modelId="{CDF5C37A-A0D8-4721-B791-63076CB3BD15}" type="presParOf" srcId="{464A491C-FBEF-4A7F-ABD5-364A5243C3AC}" destId="{ACF105E8-FB16-4978-9589-8F454D80D084}" srcOrd="1" destOrd="0" presId="urn:microsoft.com/office/officeart/2018/5/layout/IconLeafLabelList"/>
    <dgm:cxn modelId="{F4849186-9E98-46EA-A386-3F1CCB6FF184}" type="presParOf" srcId="{464A491C-FBEF-4A7F-ABD5-364A5243C3AC}" destId="{3F53AE05-9818-4AD5-BB01-5722C8672BE3}" srcOrd="2" destOrd="0" presId="urn:microsoft.com/office/officeart/2018/5/layout/IconLeafLabelList"/>
    <dgm:cxn modelId="{D6B7754F-AEA7-4169-9B98-05113B627146}" type="presParOf" srcId="{464A491C-FBEF-4A7F-ABD5-364A5243C3AC}" destId="{71CEE9BD-4600-41B2-A7EA-860211A5D821}" srcOrd="3" destOrd="0" presId="urn:microsoft.com/office/officeart/2018/5/layout/IconLeafLabelList"/>
    <dgm:cxn modelId="{53ABF6B1-93F6-4463-91D2-124AD658E0FA}" type="presParOf" srcId="{EDF7FAA2-4596-4A3C-A7AA-9160D130DC18}" destId="{ADB7ECEA-19DB-4460-8AC8-25D8B50BCEB6}" srcOrd="3" destOrd="0" presId="urn:microsoft.com/office/officeart/2018/5/layout/IconLeafLabelList"/>
    <dgm:cxn modelId="{F09C05B1-1246-4726-80AB-D0A9C98006E0}" type="presParOf" srcId="{EDF7FAA2-4596-4A3C-A7AA-9160D130DC18}" destId="{2C9A8926-7E0D-419D-BF04-75844B4BCB64}" srcOrd="4" destOrd="0" presId="urn:microsoft.com/office/officeart/2018/5/layout/IconLeafLabelList"/>
    <dgm:cxn modelId="{7D83EC9D-41C6-4CC0-B952-8BD8296C7834}" type="presParOf" srcId="{2C9A8926-7E0D-419D-BF04-75844B4BCB64}" destId="{C34FD85B-D6C0-4327-9CAB-0E376F3C7DD8}" srcOrd="0" destOrd="0" presId="urn:microsoft.com/office/officeart/2018/5/layout/IconLeafLabelList"/>
    <dgm:cxn modelId="{BE7C7BE3-BE23-4140-8580-4B64E5B72A9E}" type="presParOf" srcId="{2C9A8926-7E0D-419D-BF04-75844B4BCB64}" destId="{29A776A3-DFDF-4928-8DCB-A7CE9B1232D9}" srcOrd="1" destOrd="0" presId="urn:microsoft.com/office/officeart/2018/5/layout/IconLeafLabelList"/>
    <dgm:cxn modelId="{82068A15-3CD1-481B-B6FD-0374A14B1E40}" type="presParOf" srcId="{2C9A8926-7E0D-419D-BF04-75844B4BCB64}" destId="{0E3426D2-2452-4842-B4C7-00374157C9BE}" srcOrd="2" destOrd="0" presId="urn:microsoft.com/office/officeart/2018/5/layout/IconLeafLabelList"/>
    <dgm:cxn modelId="{90087B3C-F12D-4A56-8297-8551DC95B4B4}" type="presParOf" srcId="{2C9A8926-7E0D-419D-BF04-75844B4BCB64}" destId="{5BA4F27E-4278-41C5-8388-B5CC1B7E6E25}" srcOrd="3" destOrd="0" presId="urn:microsoft.com/office/officeart/2018/5/layout/IconLeafLabelList"/>
    <dgm:cxn modelId="{2A2ABB4D-EA54-4604-8AA7-EA5E7BDFCBBC}" type="presParOf" srcId="{EDF7FAA2-4596-4A3C-A7AA-9160D130DC18}" destId="{8849FD3E-3C8D-406E-ACE3-BA3F958B32AD}" srcOrd="5" destOrd="0" presId="urn:microsoft.com/office/officeart/2018/5/layout/IconLeafLabelList"/>
    <dgm:cxn modelId="{B63492EF-3E84-47CA-A2DB-E677515729B9}" type="presParOf" srcId="{EDF7FAA2-4596-4A3C-A7AA-9160D130DC18}" destId="{D63FAB34-70EE-4F74-97B9-1BF537B7C8DF}" srcOrd="6" destOrd="0" presId="urn:microsoft.com/office/officeart/2018/5/layout/IconLeafLabelList"/>
    <dgm:cxn modelId="{112E28F6-27F0-4301-89B6-1244011FD6B5}" type="presParOf" srcId="{D63FAB34-70EE-4F74-97B9-1BF537B7C8DF}" destId="{6EFB7B21-483E-4FB6-83C5-BCAC0F956D11}" srcOrd="0" destOrd="0" presId="urn:microsoft.com/office/officeart/2018/5/layout/IconLeafLabelList"/>
    <dgm:cxn modelId="{08F6F066-F1EB-4262-9BE8-137984BBB18D}" type="presParOf" srcId="{D63FAB34-70EE-4F74-97B9-1BF537B7C8DF}" destId="{8F091780-4077-4B67-A0D3-63896F144186}" srcOrd="1" destOrd="0" presId="urn:microsoft.com/office/officeart/2018/5/layout/IconLeafLabelList"/>
    <dgm:cxn modelId="{3CA66D41-3B3A-4C4F-A690-989B73A6046C}" type="presParOf" srcId="{D63FAB34-70EE-4F74-97B9-1BF537B7C8DF}" destId="{3196C815-AEF5-40E4-8DC6-3F0C88A43F34}" srcOrd="2" destOrd="0" presId="urn:microsoft.com/office/officeart/2018/5/layout/IconLeafLabelList"/>
    <dgm:cxn modelId="{04FBABAE-9F98-41D9-996B-40D3DEF0C2C0}" type="presParOf" srcId="{D63FAB34-70EE-4F74-97B9-1BF537B7C8DF}" destId="{713E27F5-5A91-4E16-9069-A11929F78F26}" srcOrd="3" destOrd="0" presId="urn:microsoft.com/office/officeart/2018/5/layout/IconLeafLabelList"/>
    <dgm:cxn modelId="{2DEF2624-64EF-4E32-82C4-B305F558812C}" type="presParOf" srcId="{EDF7FAA2-4596-4A3C-A7AA-9160D130DC18}" destId="{815079FC-CF22-419A-87CC-61D70FA06A8F}" srcOrd="7" destOrd="0" presId="urn:microsoft.com/office/officeart/2018/5/layout/IconLeafLabelList"/>
    <dgm:cxn modelId="{C7626B57-FB4E-47D9-A020-8B7B916ED039}" type="presParOf" srcId="{EDF7FAA2-4596-4A3C-A7AA-9160D130DC18}" destId="{329F0B21-4D2A-4D91-92B6-3AF1930B1E49}" srcOrd="8" destOrd="0" presId="urn:microsoft.com/office/officeart/2018/5/layout/IconLeafLabelList"/>
    <dgm:cxn modelId="{1B94F545-A3AA-467C-9BE2-0A0D35236918}" type="presParOf" srcId="{329F0B21-4D2A-4D91-92B6-3AF1930B1E49}" destId="{D3D44E1C-DC96-4121-9F50-A97D1B02D831}" srcOrd="0" destOrd="0" presId="urn:microsoft.com/office/officeart/2018/5/layout/IconLeafLabelList"/>
    <dgm:cxn modelId="{7D8EBB5B-85FB-4031-9DFC-2696E8CCF11D}" type="presParOf" srcId="{329F0B21-4D2A-4D91-92B6-3AF1930B1E49}" destId="{22671D8F-C7A3-4E8E-B749-80354C915797}" srcOrd="1" destOrd="0" presId="urn:microsoft.com/office/officeart/2018/5/layout/IconLeafLabelList"/>
    <dgm:cxn modelId="{950A70FA-9F0D-4B91-BEA0-B042874982D7}" type="presParOf" srcId="{329F0B21-4D2A-4D91-92B6-3AF1930B1E49}" destId="{06A180D8-AE5A-4209-8A50-939E57AE783D}" srcOrd="2" destOrd="0" presId="urn:microsoft.com/office/officeart/2018/5/layout/IconLeafLabelList"/>
    <dgm:cxn modelId="{0F33B3B6-0817-41B3-9062-3D4854899659}" type="presParOf" srcId="{329F0B21-4D2A-4D91-92B6-3AF1930B1E49}" destId="{FDDB7F8C-E563-4001-8679-68DAFA783A3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65F6FA-2940-4F97-8BD8-FFC3CD9B5FB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D70ACE1-4473-4CDC-9CB3-68D166B15B4C}">
      <dgm:prSet/>
      <dgm:spPr/>
      <dgm:t>
        <a:bodyPr/>
        <a:lstStyle/>
        <a:p>
          <a:r>
            <a:rPr lang="en-US"/>
            <a:t>As demonstrated by evidence collected at multiple colleges and well supported by current research, GPA is not an effective indicator for the adequate placement of either recent arrival US high school students or non-traditional immigrants. </a:t>
          </a:r>
        </a:p>
      </dgm:t>
    </dgm:pt>
    <dgm:pt modelId="{7A14B2D5-5DB1-48B9-8FA8-6897D6BE9A9C}" type="parTrans" cxnId="{2D153FC6-2955-463E-8F2B-203583AADE08}">
      <dgm:prSet/>
      <dgm:spPr/>
      <dgm:t>
        <a:bodyPr/>
        <a:lstStyle/>
        <a:p>
          <a:endParaRPr lang="en-US"/>
        </a:p>
      </dgm:t>
    </dgm:pt>
    <dgm:pt modelId="{763DFA40-C1B3-448D-9F57-2FADA8026684}" type="sibTrans" cxnId="{2D153FC6-2955-463E-8F2B-203583AADE08}">
      <dgm:prSet/>
      <dgm:spPr/>
      <dgm:t>
        <a:bodyPr/>
        <a:lstStyle/>
        <a:p>
          <a:endParaRPr lang="en-US"/>
        </a:p>
      </dgm:t>
    </dgm:pt>
    <dgm:pt modelId="{5504B9B1-441F-4D6E-A904-F025035515B6}">
      <dgm:prSet/>
      <dgm:spPr/>
      <dgm:t>
        <a:bodyPr/>
        <a:lstStyle/>
        <a:p>
          <a:r>
            <a:rPr lang="en-US"/>
            <a:t>Multiple measures will be used to determine the correct level for those students that would benefit from ESOL instruction. Students do not all test into the same level.</a:t>
          </a:r>
        </a:p>
      </dgm:t>
    </dgm:pt>
    <dgm:pt modelId="{A545E135-1B09-4E43-BBC3-91E790AC3D8D}" type="parTrans" cxnId="{008B9B03-D7D0-45CC-96EB-E590888A20ED}">
      <dgm:prSet/>
      <dgm:spPr/>
      <dgm:t>
        <a:bodyPr/>
        <a:lstStyle/>
        <a:p>
          <a:endParaRPr lang="en-US"/>
        </a:p>
      </dgm:t>
    </dgm:pt>
    <dgm:pt modelId="{8C0C0B8E-5750-46E8-8F4D-54D3102D48AC}" type="sibTrans" cxnId="{008B9B03-D7D0-45CC-96EB-E590888A20ED}">
      <dgm:prSet/>
      <dgm:spPr/>
      <dgm:t>
        <a:bodyPr/>
        <a:lstStyle/>
        <a:p>
          <a:endParaRPr lang="en-US"/>
        </a:p>
      </dgm:t>
    </dgm:pt>
    <dgm:pt modelId="{375CA409-0C88-475B-8B08-96CC67222CA0}" type="pres">
      <dgm:prSet presAssocID="{D265F6FA-2940-4F97-8BD8-FFC3CD9B5FBF}" presName="vert0" presStyleCnt="0">
        <dgm:presLayoutVars>
          <dgm:dir/>
          <dgm:animOne val="branch"/>
          <dgm:animLvl val="lvl"/>
        </dgm:presLayoutVars>
      </dgm:prSet>
      <dgm:spPr/>
    </dgm:pt>
    <dgm:pt modelId="{BECEA31A-C7DF-4106-A0A3-1FF22A06BF82}" type="pres">
      <dgm:prSet presAssocID="{0D70ACE1-4473-4CDC-9CB3-68D166B15B4C}" presName="thickLine" presStyleLbl="alignNode1" presStyleIdx="0" presStyleCnt="2"/>
      <dgm:spPr/>
    </dgm:pt>
    <dgm:pt modelId="{E2DB9F43-C88B-4A7D-8FE2-7E65A3A00278}" type="pres">
      <dgm:prSet presAssocID="{0D70ACE1-4473-4CDC-9CB3-68D166B15B4C}" presName="horz1" presStyleCnt="0"/>
      <dgm:spPr/>
    </dgm:pt>
    <dgm:pt modelId="{EA807235-B879-4EDE-BDCB-35E571EFB2FF}" type="pres">
      <dgm:prSet presAssocID="{0D70ACE1-4473-4CDC-9CB3-68D166B15B4C}" presName="tx1" presStyleLbl="revTx" presStyleIdx="0" presStyleCnt="2"/>
      <dgm:spPr/>
    </dgm:pt>
    <dgm:pt modelId="{13397CBA-2596-433C-8DE0-E0FCD9423887}" type="pres">
      <dgm:prSet presAssocID="{0D70ACE1-4473-4CDC-9CB3-68D166B15B4C}" presName="vert1" presStyleCnt="0"/>
      <dgm:spPr/>
    </dgm:pt>
    <dgm:pt modelId="{6E561159-3A38-468E-88B7-651126B68351}" type="pres">
      <dgm:prSet presAssocID="{5504B9B1-441F-4D6E-A904-F025035515B6}" presName="thickLine" presStyleLbl="alignNode1" presStyleIdx="1" presStyleCnt="2"/>
      <dgm:spPr/>
    </dgm:pt>
    <dgm:pt modelId="{302B1D1E-9254-40FE-B3CD-D028E4F86DB7}" type="pres">
      <dgm:prSet presAssocID="{5504B9B1-441F-4D6E-A904-F025035515B6}" presName="horz1" presStyleCnt="0"/>
      <dgm:spPr/>
    </dgm:pt>
    <dgm:pt modelId="{94BBC4A6-7550-4E51-A407-BCE11FA24AFE}" type="pres">
      <dgm:prSet presAssocID="{5504B9B1-441F-4D6E-A904-F025035515B6}" presName="tx1" presStyleLbl="revTx" presStyleIdx="1" presStyleCnt="2"/>
      <dgm:spPr/>
    </dgm:pt>
    <dgm:pt modelId="{63E4D2CB-7AF6-4B40-9462-C9076116BF59}" type="pres">
      <dgm:prSet presAssocID="{5504B9B1-441F-4D6E-A904-F025035515B6}" presName="vert1" presStyleCnt="0"/>
      <dgm:spPr/>
    </dgm:pt>
  </dgm:ptLst>
  <dgm:cxnLst>
    <dgm:cxn modelId="{008B9B03-D7D0-45CC-96EB-E590888A20ED}" srcId="{D265F6FA-2940-4F97-8BD8-FFC3CD9B5FBF}" destId="{5504B9B1-441F-4D6E-A904-F025035515B6}" srcOrd="1" destOrd="0" parTransId="{A545E135-1B09-4E43-BBC3-91E790AC3D8D}" sibTransId="{8C0C0B8E-5750-46E8-8F4D-54D3102D48AC}"/>
    <dgm:cxn modelId="{8AA58C0B-BF7F-4B2B-9EAD-EFC74B9CF762}" type="presOf" srcId="{D265F6FA-2940-4F97-8BD8-FFC3CD9B5FBF}" destId="{375CA409-0C88-475B-8B08-96CC67222CA0}" srcOrd="0" destOrd="0" presId="urn:microsoft.com/office/officeart/2008/layout/LinedList"/>
    <dgm:cxn modelId="{5E18664A-9E29-4D82-81D8-6A5A9E882894}" type="presOf" srcId="{5504B9B1-441F-4D6E-A904-F025035515B6}" destId="{94BBC4A6-7550-4E51-A407-BCE11FA24AFE}" srcOrd="0" destOrd="0" presId="urn:microsoft.com/office/officeart/2008/layout/LinedList"/>
    <dgm:cxn modelId="{A5353C53-7521-4F69-9259-07F4B7229471}" type="presOf" srcId="{0D70ACE1-4473-4CDC-9CB3-68D166B15B4C}" destId="{EA807235-B879-4EDE-BDCB-35E571EFB2FF}" srcOrd="0" destOrd="0" presId="urn:microsoft.com/office/officeart/2008/layout/LinedList"/>
    <dgm:cxn modelId="{2D153FC6-2955-463E-8F2B-203583AADE08}" srcId="{D265F6FA-2940-4F97-8BD8-FFC3CD9B5FBF}" destId="{0D70ACE1-4473-4CDC-9CB3-68D166B15B4C}" srcOrd="0" destOrd="0" parTransId="{7A14B2D5-5DB1-48B9-8FA8-6897D6BE9A9C}" sibTransId="{763DFA40-C1B3-448D-9F57-2FADA8026684}"/>
    <dgm:cxn modelId="{1A407ECB-22BC-4572-BF03-1DBCEBF94A82}" type="presParOf" srcId="{375CA409-0C88-475B-8B08-96CC67222CA0}" destId="{BECEA31A-C7DF-4106-A0A3-1FF22A06BF82}" srcOrd="0" destOrd="0" presId="urn:microsoft.com/office/officeart/2008/layout/LinedList"/>
    <dgm:cxn modelId="{BF7BC33C-C275-496B-BF08-5A21A070F527}" type="presParOf" srcId="{375CA409-0C88-475B-8B08-96CC67222CA0}" destId="{E2DB9F43-C88B-4A7D-8FE2-7E65A3A00278}" srcOrd="1" destOrd="0" presId="urn:microsoft.com/office/officeart/2008/layout/LinedList"/>
    <dgm:cxn modelId="{3F43C3AC-DFCB-4F11-A580-73D116000DD5}" type="presParOf" srcId="{E2DB9F43-C88B-4A7D-8FE2-7E65A3A00278}" destId="{EA807235-B879-4EDE-BDCB-35E571EFB2FF}" srcOrd="0" destOrd="0" presId="urn:microsoft.com/office/officeart/2008/layout/LinedList"/>
    <dgm:cxn modelId="{A3FD3F33-AD97-432C-96F5-260BB796C845}" type="presParOf" srcId="{E2DB9F43-C88B-4A7D-8FE2-7E65A3A00278}" destId="{13397CBA-2596-433C-8DE0-E0FCD9423887}" srcOrd="1" destOrd="0" presId="urn:microsoft.com/office/officeart/2008/layout/LinedList"/>
    <dgm:cxn modelId="{226730CE-BFCF-4B6A-B8DD-272F8758787E}" type="presParOf" srcId="{375CA409-0C88-475B-8B08-96CC67222CA0}" destId="{6E561159-3A38-468E-88B7-651126B68351}" srcOrd="2" destOrd="0" presId="urn:microsoft.com/office/officeart/2008/layout/LinedList"/>
    <dgm:cxn modelId="{66D00114-FD01-415B-8688-6C749602E036}" type="presParOf" srcId="{375CA409-0C88-475B-8B08-96CC67222CA0}" destId="{302B1D1E-9254-40FE-B3CD-D028E4F86DB7}" srcOrd="3" destOrd="0" presId="urn:microsoft.com/office/officeart/2008/layout/LinedList"/>
    <dgm:cxn modelId="{8AB1516D-BEF5-4489-932D-53C74F5B677D}" type="presParOf" srcId="{302B1D1E-9254-40FE-B3CD-D028E4F86DB7}" destId="{94BBC4A6-7550-4E51-A407-BCE11FA24AFE}" srcOrd="0" destOrd="0" presId="urn:microsoft.com/office/officeart/2008/layout/LinedList"/>
    <dgm:cxn modelId="{56954DA5-DEE4-4A8E-AEF7-0F321DAF36F9}" type="presParOf" srcId="{302B1D1E-9254-40FE-B3CD-D028E4F86DB7}" destId="{63E4D2CB-7AF6-4B40-9462-C9076116BF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F61AB04-EF58-4503-93A1-6AE319EA39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A481BF7-9EDA-4D0E-A795-0AAF6093D0ED}">
      <dgm:prSet/>
      <dgm:spPr/>
      <dgm:t>
        <a:bodyPr/>
        <a:lstStyle/>
        <a:p>
          <a:r>
            <a:rPr lang="en-US"/>
            <a:t>The application will contain three questions that allow students to self-identify as English Language Learners (ELLs)</a:t>
          </a:r>
        </a:p>
      </dgm:t>
    </dgm:pt>
    <dgm:pt modelId="{A5A9FD42-BD4F-4BE5-BF19-C24A42E254EB}" type="parTrans" cxnId="{7046515C-53A7-490C-9ECB-C03A0801E0DE}">
      <dgm:prSet/>
      <dgm:spPr/>
      <dgm:t>
        <a:bodyPr/>
        <a:lstStyle/>
        <a:p>
          <a:endParaRPr lang="en-US"/>
        </a:p>
      </dgm:t>
    </dgm:pt>
    <dgm:pt modelId="{FD742386-C77F-4A14-B530-39825CE7267F}" type="sibTrans" cxnId="{7046515C-53A7-490C-9ECB-C03A0801E0DE}">
      <dgm:prSet/>
      <dgm:spPr/>
      <dgm:t>
        <a:bodyPr/>
        <a:lstStyle/>
        <a:p>
          <a:endParaRPr lang="en-US"/>
        </a:p>
      </dgm:t>
    </dgm:pt>
    <dgm:pt modelId="{952594FC-0195-4176-98E2-7178327E0973}">
      <dgm:prSet/>
      <dgm:spPr/>
      <dgm:t>
        <a:bodyPr/>
        <a:lstStyle/>
        <a:p>
          <a:r>
            <a:rPr lang="en-US"/>
            <a:t>Is English the language you most often speak at home? Yes /No </a:t>
          </a:r>
        </a:p>
      </dgm:t>
    </dgm:pt>
    <dgm:pt modelId="{4F3C81A1-93A7-409F-B229-BE93C983B297}" type="parTrans" cxnId="{15A4EE88-B74F-4B7D-A84E-F4C1A191DEFB}">
      <dgm:prSet/>
      <dgm:spPr/>
      <dgm:t>
        <a:bodyPr/>
        <a:lstStyle/>
        <a:p>
          <a:endParaRPr lang="en-US"/>
        </a:p>
      </dgm:t>
    </dgm:pt>
    <dgm:pt modelId="{FF4023D8-D3E8-42A3-BF63-6D416D6A4F58}" type="sibTrans" cxnId="{15A4EE88-B74F-4B7D-A84E-F4C1A191DEFB}">
      <dgm:prSet/>
      <dgm:spPr/>
      <dgm:t>
        <a:bodyPr/>
        <a:lstStyle/>
        <a:p>
          <a:endParaRPr lang="en-US"/>
        </a:p>
      </dgm:t>
    </dgm:pt>
    <dgm:pt modelId="{2EBEC7CA-8DE5-4E02-AD18-FA1FA45E7D64}">
      <dgm:prSet/>
      <dgm:spPr/>
      <dgm:t>
        <a:bodyPr/>
        <a:lstStyle/>
        <a:p>
          <a:r>
            <a:rPr lang="en-US"/>
            <a:t>Do you have more than 3 years of high school in the US? Yes /No </a:t>
          </a:r>
        </a:p>
      </dgm:t>
    </dgm:pt>
    <dgm:pt modelId="{D808B681-A7AF-4F9A-B418-133B632636A8}" type="parTrans" cxnId="{89370266-E3AF-4A2C-AB34-F4D14D68B6CB}">
      <dgm:prSet/>
      <dgm:spPr/>
      <dgm:t>
        <a:bodyPr/>
        <a:lstStyle/>
        <a:p>
          <a:endParaRPr lang="en-US"/>
        </a:p>
      </dgm:t>
    </dgm:pt>
    <dgm:pt modelId="{7F220B9F-852C-4C91-8439-61ACA5ACA105}" type="sibTrans" cxnId="{89370266-E3AF-4A2C-AB34-F4D14D68B6CB}">
      <dgm:prSet/>
      <dgm:spPr/>
      <dgm:t>
        <a:bodyPr/>
        <a:lstStyle/>
        <a:p>
          <a:endParaRPr lang="en-US"/>
        </a:p>
      </dgm:t>
    </dgm:pt>
    <dgm:pt modelId="{B2F13D64-B4AD-4426-8938-0921E3B64889}">
      <dgm:prSet/>
      <dgm:spPr/>
      <dgm:t>
        <a:bodyPr/>
        <a:lstStyle/>
        <a:p>
          <a:r>
            <a:rPr lang="en-US"/>
            <a:t>Have you taken any ESOL classes in high school? Yes/No</a:t>
          </a:r>
        </a:p>
      </dgm:t>
    </dgm:pt>
    <dgm:pt modelId="{85A801A0-980B-44CE-9AFD-A7500B71B81A}" type="parTrans" cxnId="{024645FC-EF25-4326-B367-F28F569AE7FC}">
      <dgm:prSet/>
      <dgm:spPr/>
      <dgm:t>
        <a:bodyPr/>
        <a:lstStyle/>
        <a:p>
          <a:endParaRPr lang="en-US"/>
        </a:p>
      </dgm:t>
    </dgm:pt>
    <dgm:pt modelId="{5FACBB11-D32B-4907-B487-4387F3406801}" type="sibTrans" cxnId="{024645FC-EF25-4326-B367-F28F569AE7FC}">
      <dgm:prSet/>
      <dgm:spPr/>
      <dgm:t>
        <a:bodyPr/>
        <a:lstStyle/>
        <a:p>
          <a:endParaRPr lang="en-US"/>
        </a:p>
      </dgm:t>
    </dgm:pt>
    <dgm:pt modelId="{99680812-1855-4CEF-9273-EC6B5238114E}" type="pres">
      <dgm:prSet presAssocID="{BF61AB04-EF58-4503-93A1-6AE319EA3967}" presName="root" presStyleCnt="0">
        <dgm:presLayoutVars>
          <dgm:dir/>
          <dgm:resizeHandles val="exact"/>
        </dgm:presLayoutVars>
      </dgm:prSet>
      <dgm:spPr/>
    </dgm:pt>
    <dgm:pt modelId="{1D23BF5E-0270-4FF9-9751-3BCDF66EC78A}" type="pres">
      <dgm:prSet presAssocID="{2A481BF7-9EDA-4D0E-A795-0AAF6093D0ED}" presName="compNode" presStyleCnt="0"/>
      <dgm:spPr/>
    </dgm:pt>
    <dgm:pt modelId="{2A08F3CA-AFB3-4F10-9D83-7933476518BA}" type="pres">
      <dgm:prSet presAssocID="{2A481BF7-9EDA-4D0E-A795-0AAF6093D0ED}" presName="bgRect" presStyleLbl="bgShp" presStyleIdx="0" presStyleCnt="4"/>
      <dgm:spPr/>
    </dgm:pt>
    <dgm:pt modelId="{0940FD0A-A165-4DFD-94B8-2BEE710A47DD}" type="pres">
      <dgm:prSet presAssocID="{2A481BF7-9EDA-4D0E-A795-0AAF6093D0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9F062A6-6906-4A31-820F-068CF4768EF9}" type="pres">
      <dgm:prSet presAssocID="{2A481BF7-9EDA-4D0E-A795-0AAF6093D0ED}" presName="spaceRect" presStyleCnt="0"/>
      <dgm:spPr/>
    </dgm:pt>
    <dgm:pt modelId="{E778217F-3BF5-4F8E-8A07-392151D6C06C}" type="pres">
      <dgm:prSet presAssocID="{2A481BF7-9EDA-4D0E-A795-0AAF6093D0ED}" presName="parTx" presStyleLbl="revTx" presStyleIdx="0" presStyleCnt="4">
        <dgm:presLayoutVars>
          <dgm:chMax val="0"/>
          <dgm:chPref val="0"/>
        </dgm:presLayoutVars>
      </dgm:prSet>
      <dgm:spPr/>
    </dgm:pt>
    <dgm:pt modelId="{4101F788-883E-4763-B256-D010D1EDA48C}" type="pres">
      <dgm:prSet presAssocID="{FD742386-C77F-4A14-B530-39825CE7267F}" presName="sibTrans" presStyleCnt="0"/>
      <dgm:spPr/>
    </dgm:pt>
    <dgm:pt modelId="{202811AF-0E98-48EB-AE25-7FC6AF419B01}" type="pres">
      <dgm:prSet presAssocID="{952594FC-0195-4176-98E2-7178327E0973}" presName="compNode" presStyleCnt="0"/>
      <dgm:spPr/>
    </dgm:pt>
    <dgm:pt modelId="{264477C4-F8D7-4421-86EF-625629668959}" type="pres">
      <dgm:prSet presAssocID="{952594FC-0195-4176-98E2-7178327E0973}" presName="bgRect" presStyleLbl="bgShp" presStyleIdx="1" presStyleCnt="4"/>
      <dgm:spPr/>
    </dgm:pt>
    <dgm:pt modelId="{6339237F-05E9-4B71-8277-1232F4DCC21D}" type="pres">
      <dgm:prSet presAssocID="{952594FC-0195-4176-98E2-7178327E097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E2D85FE-31BA-474E-B165-B718B532434A}" type="pres">
      <dgm:prSet presAssocID="{952594FC-0195-4176-98E2-7178327E0973}" presName="spaceRect" presStyleCnt="0"/>
      <dgm:spPr/>
    </dgm:pt>
    <dgm:pt modelId="{90E0FA0C-A390-404F-A657-7EF44A4316F0}" type="pres">
      <dgm:prSet presAssocID="{952594FC-0195-4176-98E2-7178327E0973}" presName="parTx" presStyleLbl="revTx" presStyleIdx="1" presStyleCnt="4">
        <dgm:presLayoutVars>
          <dgm:chMax val="0"/>
          <dgm:chPref val="0"/>
        </dgm:presLayoutVars>
      </dgm:prSet>
      <dgm:spPr/>
    </dgm:pt>
    <dgm:pt modelId="{C934925E-B1D2-4F35-B94C-40E92EC3FE4A}" type="pres">
      <dgm:prSet presAssocID="{FF4023D8-D3E8-42A3-BF63-6D416D6A4F58}" presName="sibTrans" presStyleCnt="0"/>
      <dgm:spPr/>
    </dgm:pt>
    <dgm:pt modelId="{0FC143F4-28BA-4757-B078-95B5111458D3}" type="pres">
      <dgm:prSet presAssocID="{2EBEC7CA-8DE5-4E02-AD18-FA1FA45E7D64}" presName="compNode" presStyleCnt="0"/>
      <dgm:spPr/>
    </dgm:pt>
    <dgm:pt modelId="{930EB35C-C2B2-469F-A838-313706626611}" type="pres">
      <dgm:prSet presAssocID="{2EBEC7CA-8DE5-4E02-AD18-FA1FA45E7D64}" presName="bgRect" presStyleLbl="bgShp" presStyleIdx="2" presStyleCnt="4"/>
      <dgm:spPr/>
    </dgm:pt>
    <dgm:pt modelId="{A529835D-7DF6-43C5-85DF-C77D258095CA}" type="pres">
      <dgm:prSet presAssocID="{2EBEC7CA-8DE5-4E02-AD18-FA1FA45E7D6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F418B04B-412E-4C29-BCBC-A86E59D04AAE}" type="pres">
      <dgm:prSet presAssocID="{2EBEC7CA-8DE5-4E02-AD18-FA1FA45E7D64}" presName="spaceRect" presStyleCnt="0"/>
      <dgm:spPr/>
    </dgm:pt>
    <dgm:pt modelId="{3C938309-B595-4790-8280-B4FCDE298377}" type="pres">
      <dgm:prSet presAssocID="{2EBEC7CA-8DE5-4E02-AD18-FA1FA45E7D64}" presName="parTx" presStyleLbl="revTx" presStyleIdx="2" presStyleCnt="4">
        <dgm:presLayoutVars>
          <dgm:chMax val="0"/>
          <dgm:chPref val="0"/>
        </dgm:presLayoutVars>
      </dgm:prSet>
      <dgm:spPr/>
    </dgm:pt>
    <dgm:pt modelId="{8E0DFB6A-C445-4F0C-96E4-0EEA70306533}" type="pres">
      <dgm:prSet presAssocID="{7F220B9F-852C-4C91-8439-61ACA5ACA105}" presName="sibTrans" presStyleCnt="0"/>
      <dgm:spPr/>
    </dgm:pt>
    <dgm:pt modelId="{BD8D901E-5BC4-468D-B29F-AAF00CCB107E}" type="pres">
      <dgm:prSet presAssocID="{B2F13D64-B4AD-4426-8938-0921E3B64889}" presName="compNode" presStyleCnt="0"/>
      <dgm:spPr/>
    </dgm:pt>
    <dgm:pt modelId="{5B6CF457-CFEA-445E-8CCE-A4935BE77384}" type="pres">
      <dgm:prSet presAssocID="{B2F13D64-B4AD-4426-8938-0921E3B64889}" presName="bgRect" presStyleLbl="bgShp" presStyleIdx="3" presStyleCnt="4"/>
      <dgm:spPr/>
    </dgm:pt>
    <dgm:pt modelId="{3E06A0DA-8C47-49BF-93CE-110429110AF2}" type="pres">
      <dgm:prSet presAssocID="{B2F13D64-B4AD-4426-8938-0921E3B6488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14FBCDA1-68BC-45E4-B763-79E687DE18C5}" type="pres">
      <dgm:prSet presAssocID="{B2F13D64-B4AD-4426-8938-0921E3B64889}" presName="spaceRect" presStyleCnt="0"/>
      <dgm:spPr/>
    </dgm:pt>
    <dgm:pt modelId="{60E4D8AD-ACA2-4C55-84FB-F8C82D96EF69}" type="pres">
      <dgm:prSet presAssocID="{B2F13D64-B4AD-4426-8938-0921E3B64889}" presName="parTx" presStyleLbl="revTx" presStyleIdx="3" presStyleCnt="4">
        <dgm:presLayoutVars>
          <dgm:chMax val="0"/>
          <dgm:chPref val="0"/>
        </dgm:presLayoutVars>
      </dgm:prSet>
      <dgm:spPr/>
    </dgm:pt>
  </dgm:ptLst>
  <dgm:cxnLst>
    <dgm:cxn modelId="{0794E624-101A-4050-A115-EFE4A0DDA127}" type="presOf" srcId="{952594FC-0195-4176-98E2-7178327E0973}" destId="{90E0FA0C-A390-404F-A657-7EF44A4316F0}" srcOrd="0" destOrd="0" presId="urn:microsoft.com/office/officeart/2018/2/layout/IconVerticalSolidList"/>
    <dgm:cxn modelId="{7046515C-53A7-490C-9ECB-C03A0801E0DE}" srcId="{BF61AB04-EF58-4503-93A1-6AE319EA3967}" destId="{2A481BF7-9EDA-4D0E-A795-0AAF6093D0ED}" srcOrd="0" destOrd="0" parTransId="{A5A9FD42-BD4F-4BE5-BF19-C24A42E254EB}" sibTransId="{FD742386-C77F-4A14-B530-39825CE7267F}"/>
    <dgm:cxn modelId="{C9B8755F-C388-4856-8DA0-BEEB2B6FCEEF}" type="presOf" srcId="{2A481BF7-9EDA-4D0E-A795-0AAF6093D0ED}" destId="{E778217F-3BF5-4F8E-8A07-392151D6C06C}" srcOrd="0" destOrd="0" presId="urn:microsoft.com/office/officeart/2018/2/layout/IconVerticalSolidList"/>
    <dgm:cxn modelId="{89370266-E3AF-4A2C-AB34-F4D14D68B6CB}" srcId="{BF61AB04-EF58-4503-93A1-6AE319EA3967}" destId="{2EBEC7CA-8DE5-4E02-AD18-FA1FA45E7D64}" srcOrd="2" destOrd="0" parTransId="{D808B681-A7AF-4F9A-B418-133B632636A8}" sibTransId="{7F220B9F-852C-4C91-8439-61ACA5ACA105}"/>
    <dgm:cxn modelId="{15F8FA54-01B7-4A58-AE0D-C1765B55D3CD}" type="presOf" srcId="{B2F13D64-B4AD-4426-8938-0921E3B64889}" destId="{60E4D8AD-ACA2-4C55-84FB-F8C82D96EF69}" srcOrd="0" destOrd="0" presId="urn:microsoft.com/office/officeart/2018/2/layout/IconVerticalSolidList"/>
    <dgm:cxn modelId="{15A4EE88-B74F-4B7D-A84E-F4C1A191DEFB}" srcId="{BF61AB04-EF58-4503-93A1-6AE319EA3967}" destId="{952594FC-0195-4176-98E2-7178327E0973}" srcOrd="1" destOrd="0" parTransId="{4F3C81A1-93A7-409F-B229-BE93C983B297}" sibTransId="{FF4023D8-D3E8-42A3-BF63-6D416D6A4F58}"/>
    <dgm:cxn modelId="{09A9A48C-EF1F-43EF-90AA-77568BE9129A}" type="presOf" srcId="{2EBEC7CA-8DE5-4E02-AD18-FA1FA45E7D64}" destId="{3C938309-B595-4790-8280-B4FCDE298377}" srcOrd="0" destOrd="0" presId="urn:microsoft.com/office/officeart/2018/2/layout/IconVerticalSolidList"/>
    <dgm:cxn modelId="{14CE67EB-4FB3-44DF-8124-E215CC22F425}" type="presOf" srcId="{BF61AB04-EF58-4503-93A1-6AE319EA3967}" destId="{99680812-1855-4CEF-9273-EC6B5238114E}" srcOrd="0" destOrd="0" presId="urn:microsoft.com/office/officeart/2018/2/layout/IconVerticalSolidList"/>
    <dgm:cxn modelId="{024645FC-EF25-4326-B367-F28F569AE7FC}" srcId="{BF61AB04-EF58-4503-93A1-6AE319EA3967}" destId="{B2F13D64-B4AD-4426-8938-0921E3B64889}" srcOrd="3" destOrd="0" parTransId="{85A801A0-980B-44CE-9AFD-A7500B71B81A}" sibTransId="{5FACBB11-D32B-4907-B487-4387F3406801}"/>
    <dgm:cxn modelId="{FCF08BBF-E173-4D4F-B317-DBB100971A64}" type="presParOf" srcId="{99680812-1855-4CEF-9273-EC6B5238114E}" destId="{1D23BF5E-0270-4FF9-9751-3BCDF66EC78A}" srcOrd="0" destOrd="0" presId="urn:microsoft.com/office/officeart/2018/2/layout/IconVerticalSolidList"/>
    <dgm:cxn modelId="{4BA72C58-C076-41C8-898D-06AFDC1C3068}" type="presParOf" srcId="{1D23BF5E-0270-4FF9-9751-3BCDF66EC78A}" destId="{2A08F3CA-AFB3-4F10-9D83-7933476518BA}" srcOrd="0" destOrd="0" presId="urn:microsoft.com/office/officeart/2018/2/layout/IconVerticalSolidList"/>
    <dgm:cxn modelId="{3707292F-644A-40C4-B65C-E38FD417DC7F}" type="presParOf" srcId="{1D23BF5E-0270-4FF9-9751-3BCDF66EC78A}" destId="{0940FD0A-A165-4DFD-94B8-2BEE710A47DD}" srcOrd="1" destOrd="0" presId="urn:microsoft.com/office/officeart/2018/2/layout/IconVerticalSolidList"/>
    <dgm:cxn modelId="{1360D7CD-3592-43BC-8568-32DCBD4C5019}" type="presParOf" srcId="{1D23BF5E-0270-4FF9-9751-3BCDF66EC78A}" destId="{C9F062A6-6906-4A31-820F-068CF4768EF9}" srcOrd="2" destOrd="0" presId="urn:microsoft.com/office/officeart/2018/2/layout/IconVerticalSolidList"/>
    <dgm:cxn modelId="{2FFE466C-7968-4658-977A-44CD6008FB6F}" type="presParOf" srcId="{1D23BF5E-0270-4FF9-9751-3BCDF66EC78A}" destId="{E778217F-3BF5-4F8E-8A07-392151D6C06C}" srcOrd="3" destOrd="0" presId="urn:microsoft.com/office/officeart/2018/2/layout/IconVerticalSolidList"/>
    <dgm:cxn modelId="{3D976ACF-2709-444D-9FE5-F137E36563E8}" type="presParOf" srcId="{99680812-1855-4CEF-9273-EC6B5238114E}" destId="{4101F788-883E-4763-B256-D010D1EDA48C}" srcOrd="1" destOrd="0" presId="urn:microsoft.com/office/officeart/2018/2/layout/IconVerticalSolidList"/>
    <dgm:cxn modelId="{B79F330B-6AEE-4F7B-8153-B75AEACA034C}" type="presParOf" srcId="{99680812-1855-4CEF-9273-EC6B5238114E}" destId="{202811AF-0E98-48EB-AE25-7FC6AF419B01}" srcOrd="2" destOrd="0" presId="urn:microsoft.com/office/officeart/2018/2/layout/IconVerticalSolidList"/>
    <dgm:cxn modelId="{5B2E29B7-5F37-4537-87B1-1E1D07EC2762}" type="presParOf" srcId="{202811AF-0E98-48EB-AE25-7FC6AF419B01}" destId="{264477C4-F8D7-4421-86EF-625629668959}" srcOrd="0" destOrd="0" presId="urn:microsoft.com/office/officeart/2018/2/layout/IconVerticalSolidList"/>
    <dgm:cxn modelId="{C0845A2C-A671-4D22-893A-CEE1254F64E2}" type="presParOf" srcId="{202811AF-0E98-48EB-AE25-7FC6AF419B01}" destId="{6339237F-05E9-4B71-8277-1232F4DCC21D}" srcOrd="1" destOrd="0" presId="urn:microsoft.com/office/officeart/2018/2/layout/IconVerticalSolidList"/>
    <dgm:cxn modelId="{1B00F419-1F23-46C5-8869-20BE42CD921D}" type="presParOf" srcId="{202811AF-0E98-48EB-AE25-7FC6AF419B01}" destId="{EE2D85FE-31BA-474E-B165-B718B532434A}" srcOrd="2" destOrd="0" presId="urn:microsoft.com/office/officeart/2018/2/layout/IconVerticalSolidList"/>
    <dgm:cxn modelId="{9A5F23DE-386F-423F-AFA9-7A578681C974}" type="presParOf" srcId="{202811AF-0E98-48EB-AE25-7FC6AF419B01}" destId="{90E0FA0C-A390-404F-A657-7EF44A4316F0}" srcOrd="3" destOrd="0" presId="urn:microsoft.com/office/officeart/2018/2/layout/IconVerticalSolidList"/>
    <dgm:cxn modelId="{64A606EE-88D8-4887-98BE-225EC906EC10}" type="presParOf" srcId="{99680812-1855-4CEF-9273-EC6B5238114E}" destId="{C934925E-B1D2-4F35-B94C-40E92EC3FE4A}" srcOrd="3" destOrd="0" presId="urn:microsoft.com/office/officeart/2018/2/layout/IconVerticalSolidList"/>
    <dgm:cxn modelId="{AF13160E-8D88-47C6-AB6A-C2A8F0FEB7E5}" type="presParOf" srcId="{99680812-1855-4CEF-9273-EC6B5238114E}" destId="{0FC143F4-28BA-4757-B078-95B5111458D3}" srcOrd="4" destOrd="0" presId="urn:microsoft.com/office/officeart/2018/2/layout/IconVerticalSolidList"/>
    <dgm:cxn modelId="{AD061F07-2E32-4DF8-90AE-4C67B21E5FEA}" type="presParOf" srcId="{0FC143F4-28BA-4757-B078-95B5111458D3}" destId="{930EB35C-C2B2-469F-A838-313706626611}" srcOrd="0" destOrd="0" presId="urn:microsoft.com/office/officeart/2018/2/layout/IconVerticalSolidList"/>
    <dgm:cxn modelId="{67890080-9125-4263-9D0F-B9C0C3A567FD}" type="presParOf" srcId="{0FC143F4-28BA-4757-B078-95B5111458D3}" destId="{A529835D-7DF6-43C5-85DF-C77D258095CA}" srcOrd="1" destOrd="0" presId="urn:microsoft.com/office/officeart/2018/2/layout/IconVerticalSolidList"/>
    <dgm:cxn modelId="{DC0EE307-A962-4278-8D22-7F12B70642AD}" type="presParOf" srcId="{0FC143F4-28BA-4757-B078-95B5111458D3}" destId="{F418B04B-412E-4C29-BCBC-A86E59D04AAE}" srcOrd="2" destOrd="0" presId="urn:microsoft.com/office/officeart/2018/2/layout/IconVerticalSolidList"/>
    <dgm:cxn modelId="{48BDFA01-311F-49AF-834F-F1199022C15F}" type="presParOf" srcId="{0FC143F4-28BA-4757-B078-95B5111458D3}" destId="{3C938309-B595-4790-8280-B4FCDE298377}" srcOrd="3" destOrd="0" presId="urn:microsoft.com/office/officeart/2018/2/layout/IconVerticalSolidList"/>
    <dgm:cxn modelId="{58FAE210-F525-4CEF-981E-A679CAF02411}" type="presParOf" srcId="{99680812-1855-4CEF-9273-EC6B5238114E}" destId="{8E0DFB6A-C445-4F0C-96E4-0EEA70306533}" srcOrd="5" destOrd="0" presId="urn:microsoft.com/office/officeart/2018/2/layout/IconVerticalSolidList"/>
    <dgm:cxn modelId="{6C1E1F1E-7DEA-4D24-AD71-BCAF8B3CF7B5}" type="presParOf" srcId="{99680812-1855-4CEF-9273-EC6B5238114E}" destId="{BD8D901E-5BC4-468D-B29F-AAF00CCB107E}" srcOrd="6" destOrd="0" presId="urn:microsoft.com/office/officeart/2018/2/layout/IconVerticalSolidList"/>
    <dgm:cxn modelId="{73719167-0F65-465E-A0B8-C4C2C96E8B4B}" type="presParOf" srcId="{BD8D901E-5BC4-468D-B29F-AAF00CCB107E}" destId="{5B6CF457-CFEA-445E-8CCE-A4935BE77384}" srcOrd="0" destOrd="0" presId="urn:microsoft.com/office/officeart/2018/2/layout/IconVerticalSolidList"/>
    <dgm:cxn modelId="{CF8BF8B4-0AEF-470C-830F-A597F1F687D6}" type="presParOf" srcId="{BD8D901E-5BC4-468D-B29F-AAF00CCB107E}" destId="{3E06A0DA-8C47-49BF-93CE-110429110AF2}" srcOrd="1" destOrd="0" presId="urn:microsoft.com/office/officeart/2018/2/layout/IconVerticalSolidList"/>
    <dgm:cxn modelId="{95F48FC3-9BA3-4514-ACE3-2868FBEB6A2C}" type="presParOf" srcId="{BD8D901E-5BC4-468D-B29F-AAF00CCB107E}" destId="{14FBCDA1-68BC-45E4-B763-79E687DE18C5}" srcOrd="2" destOrd="0" presId="urn:microsoft.com/office/officeart/2018/2/layout/IconVerticalSolidList"/>
    <dgm:cxn modelId="{B68E3FAE-1CD0-4BCE-B669-D098EC34EFCC}" type="presParOf" srcId="{BD8D901E-5BC4-468D-B29F-AAF00CCB107E}" destId="{60E4D8AD-ACA2-4C55-84FB-F8C82D96EF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97D2CD-FB79-4685-A159-4BA5F13EA77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48E3B4A-2442-4825-9D2A-C0BB1CE749ED}">
      <dgm:prSet/>
      <dgm:spPr/>
      <dgm:t>
        <a:bodyPr/>
        <a:lstStyle/>
        <a:p>
          <a:r>
            <a:rPr lang="en-US"/>
            <a:t>Multiple measures will include the following: </a:t>
          </a:r>
        </a:p>
      </dgm:t>
    </dgm:pt>
    <dgm:pt modelId="{81B7F57A-D9B4-4323-BC9A-E5E454C97206}" type="parTrans" cxnId="{E55ED2C3-DED3-4C44-80A8-EB26D802A98E}">
      <dgm:prSet/>
      <dgm:spPr/>
      <dgm:t>
        <a:bodyPr/>
        <a:lstStyle/>
        <a:p>
          <a:endParaRPr lang="en-US"/>
        </a:p>
      </dgm:t>
    </dgm:pt>
    <dgm:pt modelId="{2AC1CDBC-BE48-4C68-8C5D-D8BF24CEFF6F}" type="sibTrans" cxnId="{E55ED2C3-DED3-4C44-80A8-EB26D802A98E}">
      <dgm:prSet/>
      <dgm:spPr/>
      <dgm:t>
        <a:bodyPr/>
        <a:lstStyle/>
        <a:p>
          <a:endParaRPr lang="en-US"/>
        </a:p>
      </dgm:t>
    </dgm:pt>
    <dgm:pt modelId="{5EC39E62-032B-437E-BBBF-C7104CDD4601}">
      <dgm:prSet/>
      <dgm:spPr/>
      <dgm:t>
        <a:bodyPr/>
        <a:lstStyle/>
        <a:p>
          <a:r>
            <a:rPr lang="en-US"/>
            <a:t>LOEP sub-tests:</a:t>
          </a:r>
        </a:p>
      </dgm:t>
    </dgm:pt>
    <dgm:pt modelId="{0F964960-CBCB-4879-AD35-BAFD472A7F0A}" type="parTrans" cxnId="{CAC9142A-CDA7-4D55-AC32-B8DC68032ED4}">
      <dgm:prSet/>
      <dgm:spPr/>
      <dgm:t>
        <a:bodyPr/>
        <a:lstStyle/>
        <a:p>
          <a:endParaRPr lang="en-US"/>
        </a:p>
      </dgm:t>
    </dgm:pt>
    <dgm:pt modelId="{729A4623-8AE7-4DBD-ABE2-6A24FE00C36A}" type="sibTrans" cxnId="{CAC9142A-CDA7-4D55-AC32-B8DC68032ED4}">
      <dgm:prSet/>
      <dgm:spPr/>
      <dgm:t>
        <a:bodyPr/>
        <a:lstStyle/>
        <a:p>
          <a:endParaRPr lang="en-US"/>
        </a:p>
      </dgm:t>
    </dgm:pt>
    <dgm:pt modelId="{B4E1795F-F723-40EC-8740-FD502449C170}">
      <dgm:prSet/>
      <dgm:spPr/>
      <dgm:t>
        <a:bodyPr/>
        <a:lstStyle/>
        <a:p>
          <a:r>
            <a:rPr lang="en-US"/>
            <a:t>Reading Skills</a:t>
          </a:r>
        </a:p>
      </dgm:t>
    </dgm:pt>
    <dgm:pt modelId="{58D95D96-8671-4F11-9575-64CA2EDC0299}" type="parTrans" cxnId="{C7A6A3B1-264A-4B7F-9449-11ED4FC6780B}">
      <dgm:prSet/>
      <dgm:spPr/>
      <dgm:t>
        <a:bodyPr/>
        <a:lstStyle/>
        <a:p>
          <a:endParaRPr lang="en-US"/>
        </a:p>
      </dgm:t>
    </dgm:pt>
    <dgm:pt modelId="{23BA9932-74B7-4481-B7C9-3C075D602FC9}" type="sibTrans" cxnId="{C7A6A3B1-264A-4B7F-9449-11ED4FC6780B}">
      <dgm:prSet/>
      <dgm:spPr/>
      <dgm:t>
        <a:bodyPr/>
        <a:lstStyle/>
        <a:p>
          <a:endParaRPr lang="en-US"/>
        </a:p>
      </dgm:t>
    </dgm:pt>
    <dgm:pt modelId="{36EB57D4-FC52-4DCA-854B-98D3EEDA2B23}">
      <dgm:prSet/>
      <dgm:spPr/>
      <dgm:t>
        <a:bodyPr/>
        <a:lstStyle/>
        <a:p>
          <a:r>
            <a:rPr lang="en-US"/>
            <a:t>Language Use </a:t>
          </a:r>
        </a:p>
      </dgm:t>
    </dgm:pt>
    <dgm:pt modelId="{7B42D061-9ACA-4F44-9F40-DEC45548A088}" type="parTrans" cxnId="{3FAF3E46-CA5F-4D75-BC5B-82E0434AE8E5}">
      <dgm:prSet/>
      <dgm:spPr/>
      <dgm:t>
        <a:bodyPr/>
        <a:lstStyle/>
        <a:p>
          <a:endParaRPr lang="en-US"/>
        </a:p>
      </dgm:t>
    </dgm:pt>
    <dgm:pt modelId="{A69891F4-9220-4BB0-95E4-1F2AAFD9354A}" type="sibTrans" cxnId="{3FAF3E46-CA5F-4D75-BC5B-82E0434AE8E5}">
      <dgm:prSet/>
      <dgm:spPr/>
      <dgm:t>
        <a:bodyPr/>
        <a:lstStyle/>
        <a:p>
          <a:endParaRPr lang="en-US"/>
        </a:p>
      </dgm:t>
    </dgm:pt>
    <dgm:pt modelId="{25F9FBC1-8ED5-4C04-8E15-4545B677A7C7}">
      <dgm:prSet/>
      <dgm:spPr/>
      <dgm:t>
        <a:bodyPr/>
        <a:lstStyle/>
        <a:p>
          <a:r>
            <a:rPr lang="en-US"/>
            <a:t>Writing samples </a:t>
          </a:r>
        </a:p>
      </dgm:t>
    </dgm:pt>
    <dgm:pt modelId="{92C6E5B0-0A17-4F00-8963-04DF37224E1E}" type="parTrans" cxnId="{D87A8A32-9F34-4A57-80D9-96C419AD873C}">
      <dgm:prSet/>
      <dgm:spPr/>
      <dgm:t>
        <a:bodyPr/>
        <a:lstStyle/>
        <a:p>
          <a:endParaRPr lang="en-US"/>
        </a:p>
      </dgm:t>
    </dgm:pt>
    <dgm:pt modelId="{6C95B098-8A39-41DC-844F-B84F67CC6266}" type="sibTrans" cxnId="{D87A8A32-9F34-4A57-80D9-96C419AD873C}">
      <dgm:prSet/>
      <dgm:spPr/>
      <dgm:t>
        <a:bodyPr/>
        <a:lstStyle/>
        <a:p>
          <a:endParaRPr lang="en-US"/>
        </a:p>
      </dgm:t>
    </dgm:pt>
    <dgm:pt modelId="{9BE29C23-ED77-443D-AC26-22AC306C8C97}">
      <dgm:prSet/>
      <dgm:spPr/>
      <dgm:t>
        <a:bodyPr/>
        <a:lstStyle/>
        <a:p>
          <a:r>
            <a:rPr lang="en-US"/>
            <a:t>Rotating prompts</a:t>
          </a:r>
        </a:p>
      </dgm:t>
    </dgm:pt>
    <dgm:pt modelId="{933BAAB7-26C8-4E38-8A07-9CCEB714697F}" type="parTrans" cxnId="{1A88EBD1-37C3-4506-987F-AB675ADA8CB7}">
      <dgm:prSet/>
      <dgm:spPr/>
      <dgm:t>
        <a:bodyPr/>
        <a:lstStyle/>
        <a:p>
          <a:endParaRPr lang="en-US"/>
        </a:p>
      </dgm:t>
    </dgm:pt>
    <dgm:pt modelId="{AF9C6F6E-BE20-47F0-B951-1534C5ABAB48}" type="sibTrans" cxnId="{1A88EBD1-37C3-4506-987F-AB675ADA8CB7}">
      <dgm:prSet/>
      <dgm:spPr/>
      <dgm:t>
        <a:bodyPr/>
        <a:lstStyle/>
        <a:p>
          <a:endParaRPr lang="en-US"/>
        </a:p>
      </dgm:t>
    </dgm:pt>
    <dgm:pt modelId="{23E4E1B1-70F9-436B-A8F1-86CCCFE70192}">
      <dgm:prSet/>
      <dgm:spPr/>
      <dgm:t>
        <a:bodyPr/>
        <a:lstStyle/>
        <a:p>
          <a:r>
            <a:rPr lang="en-US"/>
            <a:t>Level adequate depending on LOEP scores</a:t>
          </a:r>
        </a:p>
      </dgm:t>
    </dgm:pt>
    <dgm:pt modelId="{E486F472-3707-4FD9-8792-1DFB3A033748}" type="parTrans" cxnId="{BFD268A2-C533-4440-A858-CE4807A6FDE4}">
      <dgm:prSet/>
      <dgm:spPr/>
      <dgm:t>
        <a:bodyPr/>
        <a:lstStyle/>
        <a:p>
          <a:endParaRPr lang="en-US"/>
        </a:p>
      </dgm:t>
    </dgm:pt>
    <dgm:pt modelId="{8BB6D93B-5456-4264-88CF-F2A5F4E5A225}" type="sibTrans" cxnId="{BFD268A2-C533-4440-A858-CE4807A6FDE4}">
      <dgm:prSet/>
      <dgm:spPr/>
      <dgm:t>
        <a:bodyPr/>
        <a:lstStyle/>
        <a:p>
          <a:endParaRPr lang="en-US"/>
        </a:p>
      </dgm:t>
    </dgm:pt>
    <dgm:pt modelId="{219C1A98-1165-4AD9-A776-AABEA661EFE9}" type="pres">
      <dgm:prSet presAssocID="{5E97D2CD-FB79-4685-A159-4BA5F13EA775}" presName="linear" presStyleCnt="0">
        <dgm:presLayoutVars>
          <dgm:animLvl val="lvl"/>
          <dgm:resizeHandles val="exact"/>
        </dgm:presLayoutVars>
      </dgm:prSet>
      <dgm:spPr/>
    </dgm:pt>
    <dgm:pt modelId="{DD315022-31F7-4367-8031-2F3A36602D9A}" type="pres">
      <dgm:prSet presAssocID="{C48E3B4A-2442-4825-9D2A-C0BB1CE749ED}" presName="parentText" presStyleLbl="node1" presStyleIdx="0" presStyleCnt="1">
        <dgm:presLayoutVars>
          <dgm:chMax val="0"/>
          <dgm:bulletEnabled val="1"/>
        </dgm:presLayoutVars>
      </dgm:prSet>
      <dgm:spPr/>
    </dgm:pt>
    <dgm:pt modelId="{5DAB49EF-DC3E-4AA5-914E-9FFC2E309E90}" type="pres">
      <dgm:prSet presAssocID="{C48E3B4A-2442-4825-9D2A-C0BB1CE749ED}" presName="childText" presStyleLbl="revTx" presStyleIdx="0" presStyleCnt="1">
        <dgm:presLayoutVars>
          <dgm:bulletEnabled val="1"/>
        </dgm:presLayoutVars>
      </dgm:prSet>
      <dgm:spPr/>
    </dgm:pt>
  </dgm:ptLst>
  <dgm:cxnLst>
    <dgm:cxn modelId="{508E6924-3C23-47EF-A0B4-4D0CA1AABAD5}" type="presOf" srcId="{23E4E1B1-70F9-436B-A8F1-86CCCFE70192}" destId="{5DAB49EF-DC3E-4AA5-914E-9FFC2E309E90}" srcOrd="0" destOrd="5" presId="urn:microsoft.com/office/officeart/2005/8/layout/vList2"/>
    <dgm:cxn modelId="{CAC9142A-CDA7-4D55-AC32-B8DC68032ED4}" srcId="{C48E3B4A-2442-4825-9D2A-C0BB1CE749ED}" destId="{5EC39E62-032B-437E-BBBF-C7104CDD4601}" srcOrd="0" destOrd="0" parTransId="{0F964960-CBCB-4879-AD35-BAFD472A7F0A}" sibTransId="{729A4623-8AE7-4DBD-ABE2-6A24FE00C36A}"/>
    <dgm:cxn modelId="{D87A8A32-9F34-4A57-80D9-96C419AD873C}" srcId="{C48E3B4A-2442-4825-9D2A-C0BB1CE749ED}" destId="{25F9FBC1-8ED5-4C04-8E15-4545B677A7C7}" srcOrd="1" destOrd="0" parTransId="{92C6E5B0-0A17-4F00-8963-04DF37224E1E}" sibTransId="{6C95B098-8A39-41DC-844F-B84F67CC6266}"/>
    <dgm:cxn modelId="{244DEF39-2503-47B4-A243-B7253AA3C8C5}" type="presOf" srcId="{B4E1795F-F723-40EC-8740-FD502449C170}" destId="{5DAB49EF-DC3E-4AA5-914E-9FFC2E309E90}" srcOrd="0" destOrd="1" presId="urn:microsoft.com/office/officeart/2005/8/layout/vList2"/>
    <dgm:cxn modelId="{4F78735D-5AA3-47C7-81C9-534BE5E48229}" type="presOf" srcId="{9BE29C23-ED77-443D-AC26-22AC306C8C97}" destId="{5DAB49EF-DC3E-4AA5-914E-9FFC2E309E90}" srcOrd="0" destOrd="4" presId="urn:microsoft.com/office/officeart/2005/8/layout/vList2"/>
    <dgm:cxn modelId="{3FAF3E46-CA5F-4D75-BC5B-82E0434AE8E5}" srcId="{5EC39E62-032B-437E-BBBF-C7104CDD4601}" destId="{36EB57D4-FC52-4DCA-854B-98D3EEDA2B23}" srcOrd="1" destOrd="0" parTransId="{7B42D061-9ACA-4F44-9F40-DEC45548A088}" sibTransId="{A69891F4-9220-4BB0-95E4-1F2AAFD9354A}"/>
    <dgm:cxn modelId="{8BEAC146-028C-4FD7-B235-6B13C1E8DD89}" type="presOf" srcId="{C48E3B4A-2442-4825-9D2A-C0BB1CE749ED}" destId="{DD315022-31F7-4367-8031-2F3A36602D9A}" srcOrd="0" destOrd="0" presId="urn:microsoft.com/office/officeart/2005/8/layout/vList2"/>
    <dgm:cxn modelId="{E28E754C-310A-420E-9F67-3580366EE503}" type="presOf" srcId="{5EC39E62-032B-437E-BBBF-C7104CDD4601}" destId="{5DAB49EF-DC3E-4AA5-914E-9FFC2E309E90}" srcOrd="0" destOrd="0" presId="urn:microsoft.com/office/officeart/2005/8/layout/vList2"/>
    <dgm:cxn modelId="{80491C4F-5B3B-4828-A578-81FA83C2605B}" type="presOf" srcId="{25F9FBC1-8ED5-4C04-8E15-4545B677A7C7}" destId="{5DAB49EF-DC3E-4AA5-914E-9FFC2E309E90}" srcOrd="0" destOrd="3" presId="urn:microsoft.com/office/officeart/2005/8/layout/vList2"/>
    <dgm:cxn modelId="{BFD268A2-C533-4440-A858-CE4807A6FDE4}" srcId="{25F9FBC1-8ED5-4C04-8E15-4545B677A7C7}" destId="{23E4E1B1-70F9-436B-A8F1-86CCCFE70192}" srcOrd="1" destOrd="0" parTransId="{E486F472-3707-4FD9-8792-1DFB3A033748}" sibTransId="{8BB6D93B-5456-4264-88CF-F2A5F4E5A225}"/>
    <dgm:cxn modelId="{C7A6A3B1-264A-4B7F-9449-11ED4FC6780B}" srcId="{5EC39E62-032B-437E-BBBF-C7104CDD4601}" destId="{B4E1795F-F723-40EC-8740-FD502449C170}" srcOrd="0" destOrd="0" parTransId="{58D95D96-8671-4F11-9575-64CA2EDC0299}" sibTransId="{23BA9932-74B7-4481-B7C9-3C075D602FC9}"/>
    <dgm:cxn modelId="{266372B4-BF0D-492B-84AE-FC62486C96D8}" type="presOf" srcId="{36EB57D4-FC52-4DCA-854B-98D3EEDA2B23}" destId="{5DAB49EF-DC3E-4AA5-914E-9FFC2E309E90}" srcOrd="0" destOrd="2" presId="urn:microsoft.com/office/officeart/2005/8/layout/vList2"/>
    <dgm:cxn modelId="{4AB35DBB-DF9E-4241-8B29-F7D31A5B41E5}" type="presOf" srcId="{5E97D2CD-FB79-4685-A159-4BA5F13EA775}" destId="{219C1A98-1165-4AD9-A776-AABEA661EFE9}" srcOrd="0" destOrd="0" presId="urn:microsoft.com/office/officeart/2005/8/layout/vList2"/>
    <dgm:cxn modelId="{E55ED2C3-DED3-4C44-80A8-EB26D802A98E}" srcId="{5E97D2CD-FB79-4685-A159-4BA5F13EA775}" destId="{C48E3B4A-2442-4825-9D2A-C0BB1CE749ED}" srcOrd="0" destOrd="0" parTransId="{81B7F57A-D9B4-4323-BC9A-E5E454C97206}" sibTransId="{2AC1CDBC-BE48-4C68-8C5D-D8BF24CEFF6F}"/>
    <dgm:cxn modelId="{1A88EBD1-37C3-4506-987F-AB675ADA8CB7}" srcId="{25F9FBC1-8ED5-4C04-8E15-4545B677A7C7}" destId="{9BE29C23-ED77-443D-AC26-22AC306C8C97}" srcOrd="0" destOrd="0" parTransId="{933BAAB7-26C8-4E38-8A07-9CCEB714697F}" sibTransId="{AF9C6F6E-BE20-47F0-B951-1534C5ABAB48}"/>
    <dgm:cxn modelId="{40A7FACF-3A25-4F87-9C7A-D7265C99601F}" type="presParOf" srcId="{219C1A98-1165-4AD9-A776-AABEA661EFE9}" destId="{DD315022-31F7-4367-8031-2F3A36602D9A}" srcOrd="0" destOrd="0" presId="urn:microsoft.com/office/officeart/2005/8/layout/vList2"/>
    <dgm:cxn modelId="{0263C591-340F-4CA8-B3ED-08A9A216E3A6}" type="presParOf" srcId="{219C1A98-1165-4AD9-A776-AABEA661EFE9}" destId="{5DAB49EF-DC3E-4AA5-914E-9FFC2E309E9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F82B39-80F1-4ACE-AF6B-AA882457BD1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2F615D45-B8F1-49FE-95FB-AE9CB8C8A861}">
      <dgm:prSet/>
      <dgm:spPr/>
      <dgm:t>
        <a:bodyPr/>
        <a:lstStyle/>
        <a:p>
          <a:r>
            <a:rPr lang="en-US"/>
            <a:t>Questions will include:</a:t>
          </a:r>
        </a:p>
      </dgm:t>
    </dgm:pt>
    <dgm:pt modelId="{8B4467DA-289E-4F2F-9618-77184EFAE4AB}" type="parTrans" cxnId="{04356893-58F0-483B-8067-4B79B0BC2641}">
      <dgm:prSet/>
      <dgm:spPr/>
      <dgm:t>
        <a:bodyPr/>
        <a:lstStyle/>
        <a:p>
          <a:endParaRPr lang="en-US"/>
        </a:p>
      </dgm:t>
    </dgm:pt>
    <dgm:pt modelId="{45541B44-F74F-479D-BAD0-9292043891C1}" type="sibTrans" cxnId="{04356893-58F0-483B-8067-4B79B0BC2641}">
      <dgm:prSet/>
      <dgm:spPr/>
      <dgm:t>
        <a:bodyPr/>
        <a:lstStyle/>
        <a:p>
          <a:endParaRPr lang="en-US"/>
        </a:p>
      </dgm:t>
    </dgm:pt>
    <dgm:pt modelId="{9B83481E-3C8E-4448-B5C9-CD0714657EA3}">
      <dgm:prSet/>
      <dgm:spPr/>
      <dgm:t>
        <a:bodyPr/>
        <a:lstStyle/>
        <a:p>
          <a:r>
            <a:rPr lang="en-US"/>
            <a:t>Demographic data</a:t>
          </a:r>
        </a:p>
      </dgm:t>
    </dgm:pt>
    <dgm:pt modelId="{F1126101-4B3A-43F8-A662-B6DADB334A08}" type="parTrans" cxnId="{B123CBA2-05CE-48BC-AABC-E6D71C3235E8}">
      <dgm:prSet/>
      <dgm:spPr/>
      <dgm:t>
        <a:bodyPr/>
        <a:lstStyle/>
        <a:p>
          <a:endParaRPr lang="en-US"/>
        </a:p>
      </dgm:t>
    </dgm:pt>
    <dgm:pt modelId="{2876A3D2-BB38-40D5-8F4D-FC6743D191E4}" type="sibTrans" cxnId="{B123CBA2-05CE-48BC-AABC-E6D71C3235E8}">
      <dgm:prSet/>
      <dgm:spPr/>
      <dgm:t>
        <a:bodyPr/>
        <a:lstStyle/>
        <a:p>
          <a:endParaRPr lang="en-US"/>
        </a:p>
      </dgm:t>
    </dgm:pt>
    <dgm:pt modelId="{B4D167EE-205C-4969-BF42-28A3AD11DFB1}">
      <dgm:prSet/>
      <dgm:spPr/>
      <dgm:t>
        <a:bodyPr/>
        <a:lstStyle/>
        <a:p>
          <a:r>
            <a:rPr lang="en-US"/>
            <a:t>Language learning background</a:t>
          </a:r>
        </a:p>
      </dgm:t>
    </dgm:pt>
    <dgm:pt modelId="{1F378A41-C0D0-4D9C-834F-1F4FD9507E6F}" type="parTrans" cxnId="{BCF29192-B8F6-4C39-990B-6ED6CE838D93}">
      <dgm:prSet/>
      <dgm:spPr/>
      <dgm:t>
        <a:bodyPr/>
        <a:lstStyle/>
        <a:p>
          <a:endParaRPr lang="en-US"/>
        </a:p>
      </dgm:t>
    </dgm:pt>
    <dgm:pt modelId="{BA05DA78-22A3-4F4E-AED3-2081CCC9FB14}" type="sibTrans" cxnId="{BCF29192-B8F6-4C39-990B-6ED6CE838D93}">
      <dgm:prSet/>
      <dgm:spPr/>
      <dgm:t>
        <a:bodyPr/>
        <a:lstStyle/>
        <a:p>
          <a:endParaRPr lang="en-US"/>
        </a:p>
      </dgm:t>
    </dgm:pt>
    <dgm:pt modelId="{A7C2F08D-92CD-4241-AD47-8F6A75E2BAF2}">
      <dgm:prSet/>
      <dgm:spPr/>
      <dgm:t>
        <a:bodyPr/>
        <a:lstStyle/>
        <a:p>
          <a:r>
            <a:rPr lang="en-US"/>
            <a:t>Educational background</a:t>
          </a:r>
        </a:p>
      </dgm:t>
    </dgm:pt>
    <dgm:pt modelId="{3442C1AB-2624-4980-87C2-A876C5358A96}" type="parTrans" cxnId="{0DF8F24A-7EF4-4A29-BD3A-83DD4F4EA97F}">
      <dgm:prSet/>
      <dgm:spPr/>
      <dgm:t>
        <a:bodyPr/>
        <a:lstStyle/>
        <a:p>
          <a:endParaRPr lang="en-US"/>
        </a:p>
      </dgm:t>
    </dgm:pt>
    <dgm:pt modelId="{F3612C1E-964B-4C77-836C-2231DB6ACDE2}" type="sibTrans" cxnId="{0DF8F24A-7EF4-4A29-BD3A-83DD4F4EA97F}">
      <dgm:prSet/>
      <dgm:spPr/>
      <dgm:t>
        <a:bodyPr/>
        <a:lstStyle/>
        <a:p>
          <a:endParaRPr lang="en-US"/>
        </a:p>
      </dgm:t>
    </dgm:pt>
    <dgm:pt modelId="{7EDC66C5-120F-435B-A50D-99330575450C}">
      <dgm:prSet/>
      <dgm:spPr/>
      <dgm:t>
        <a:bodyPr/>
        <a:lstStyle/>
        <a:p>
          <a:r>
            <a:rPr lang="en-US"/>
            <a:t>High school diploma or GED</a:t>
          </a:r>
        </a:p>
      </dgm:t>
    </dgm:pt>
    <dgm:pt modelId="{B20FAFF7-C278-456E-BF1B-21AC24128DEC}" type="parTrans" cxnId="{92411B4B-BD0D-40B5-BB1C-FDDF74E2388B}">
      <dgm:prSet/>
      <dgm:spPr/>
      <dgm:t>
        <a:bodyPr/>
        <a:lstStyle/>
        <a:p>
          <a:endParaRPr lang="en-US"/>
        </a:p>
      </dgm:t>
    </dgm:pt>
    <dgm:pt modelId="{D6382694-1D7E-4382-80A5-A12C0E3F17C9}" type="sibTrans" cxnId="{92411B4B-BD0D-40B5-BB1C-FDDF74E2388B}">
      <dgm:prSet/>
      <dgm:spPr/>
      <dgm:t>
        <a:bodyPr/>
        <a:lstStyle/>
        <a:p>
          <a:endParaRPr lang="en-US"/>
        </a:p>
      </dgm:t>
    </dgm:pt>
    <dgm:pt modelId="{73BA0E69-7EC8-4E46-BB5D-4345E4051F1A}">
      <dgm:prSet/>
      <dgm:spPr/>
      <dgm:t>
        <a:bodyPr/>
        <a:lstStyle/>
        <a:p>
          <a:r>
            <a:rPr lang="en-US"/>
            <a:t>Foreign university credentials</a:t>
          </a:r>
        </a:p>
      </dgm:t>
    </dgm:pt>
    <dgm:pt modelId="{8A0965F8-D18A-4054-9193-45992EAD1D30}" type="parTrans" cxnId="{315AFEBB-80DB-4CE9-B9D3-F34DCF4FEC2A}">
      <dgm:prSet/>
      <dgm:spPr/>
      <dgm:t>
        <a:bodyPr/>
        <a:lstStyle/>
        <a:p>
          <a:endParaRPr lang="en-US"/>
        </a:p>
      </dgm:t>
    </dgm:pt>
    <dgm:pt modelId="{9E2EFD0C-037C-42D8-9462-AA65A5A66DF2}" type="sibTrans" cxnId="{315AFEBB-80DB-4CE9-B9D3-F34DCF4FEC2A}">
      <dgm:prSet/>
      <dgm:spPr/>
      <dgm:t>
        <a:bodyPr/>
        <a:lstStyle/>
        <a:p>
          <a:endParaRPr lang="en-US"/>
        </a:p>
      </dgm:t>
    </dgm:pt>
    <dgm:pt modelId="{C06DA2F7-8234-4953-A82C-37F79DFC9838}">
      <dgm:prSet/>
      <dgm:spPr/>
      <dgm:t>
        <a:bodyPr/>
        <a:lstStyle/>
        <a:p>
          <a:r>
            <a:rPr lang="en-US"/>
            <a:t>If US High school: GPA</a:t>
          </a:r>
        </a:p>
      </dgm:t>
    </dgm:pt>
    <dgm:pt modelId="{75970A4F-7700-41DE-A032-913E5E7179F3}" type="parTrans" cxnId="{6E24CC14-F9F0-4919-B202-4F37296870A4}">
      <dgm:prSet/>
      <dgm:spPr/>
      <dgm:t>
        <a:bodyPr/>
        <a:lstStyle/>
        <a:p>
          <a:endParaRPr lang="en-US"/>
        </a:p>
      </dgm:t>
    </dgm:pt>
    <dgm:pt modelId="{CBCAFA82-BDEB-4092-A531-E30D34F43A11}" type="sibTrans" cxnId="{6E24CC14-F9F0-4919-B202-4F37296870A4}">
      <dgm:prSet/>
      <dgm:spPr/>
      <dgm:t>
        <a:bodyPr/>
        <a:lstStyle/>
        <a:p>
          <a:endParaRPr lang="en-US"/>
        </a:p>
      </dgm:t>
    </dgm:pt>
    <dgm:pt modelId="{5CA81084-5615-42FA-B653-53C8A3317AEA}">
      <dgm:prSet/>
      <dgm:spPr/>
      <dgm:t>
        <a:bodyPr/>
        <a:lstStyle/>
        <a:p>
          <a:r>
            <a:rPr lang="en-US"/>
            <a:t>Career and academic goals</a:t>
          </a:r>
        </a:p>
      </dgm:t>
    </dgm:pt>
    <dgm:pt modelId="{20DABC9B-7D69-41C4-AA96-24A5FDB7CBE7}" type="parTrans" cxnId="{2218D872-7CEA-4619-8F0D-D29834F5C400}">
      <dgm:prSet/>
      <dgm:spPr/>
      <dgm:t>
        <a:bodyPr/>
        <a:lstStyle/>
        <a:p>
          <a:endParaRPr lang="en-US"/>
        </a:p>
      </dgm:t>
    </dgm:pt>
    <dgm:pt modelId="{E37A7521-F098-45E5-9830-029C41E4A3E2}" type="sibTrans" cxnId="{2218D872-7CEA-4619-8F0D-D29834F5C400}">
      <dgm:prSet/>
      <dgm:spPr/>
      <dgm:t>
        <a:bodyPr/>
        <a:lstStyle/>
        <a:p>
          <a:endParaRPr lang="en-US"/>
        </a:p>
      </dgm:t>
    </dgm:pt>
    <dgm:pt modelId="{6320CB1A-91C4-4321-9C37-4A6264EAD31C}">
      <dgm:prSet/>
      <dgm:spPr/>
      <dgm:t>
        <a:bodyPr/>
        <a:lstStyle/>
        <a:p>
          <a:r>
            <a:rPr lang="en-US"/>
            <a:t>If applicable - refugee status</a:t>
          </a:r>
        </a:p>
      </dgm:t>
    </dgm:pt>
    <dgm:pt modelId="{ABE1B585-08D2-4C12-BE29-5B5B0A68CE74}" type="parTrans" cxnId="{2F414693-7447-46E6-8F47-D2A58A27A82B}">
      <dgm:prSet/>
      <dgm:spPr/>
      <dgm:t>
        <a:bodyPr/>
        <a:lstStyle/>
        <a:p>
          <a:endParaRPr lang="en-US"/>
        </a:p>
      </dgm:t>
    </dgm:pt>
    <dgm:pt modelId="{283975E3-9816-4E1C-84A2-08F19737F4DE}" type="sibTrans" cxnId="{2F414693-7447-46E6-8F47-D2A58A27A82B}">
      <dgm:prSet/>
      <dgm:spPr/>
      <dgm:t>
        <a:bodyPr/>
        <a:lstStyle/>
        <a:p>
          <a:endParaRPr lang="en-US"/>
        </a:p>
      </dgm:t>
    </dgm:pt>
    <dgm:pt modelId="{98297549-D2CD-49C7-811E-43053D46F336}" type="pres">
      <dgm:prSet presAssocID="{3BF82B39-80F1-4ACE-AF6B-AA882457BD10}" presName="linear" presStyleCnt="0">
        <dgm:presLayoutVars>
          <dgm:animLvl val="lvl"/>
          <dgm:resizeHandles val="exact"/>
        </dgm:presLayoutVars>
      </dgm:prSet>
      <dgm:spPr/>
    </dgm:pt>
    <dgm:pt modelId="{91BFF0C3-A66D-4F8F-A66D-D1B1C0B3B16B}" type="pres">
      <dgm:prSet presAssocID="{2F615D45-B8F1-49FE-95FB-AE9CB8C8A861}" presName="parentText" presStyleLbl="node1" presStyleIdx="0" presStyleCnt="7">
        <dgm:presLayoutVars>
          <dgm:chMax val="0"/>
          <dgm:bulletEnabled val="1"/>
        </dgm:presLayoutVars>
      </dgm:prSet>
      <dgm:spPr/>
    </dgm:pt>
    <dgm:pt modelId="{46AC5440-4D95-4036-BF42-BB232198A612}" type="pres">
      <dgm:prSet presAssocID="{45541B44-F74F-479D-BAD0-9292043891C1}" presName="spacer" presStyleCnt="0"/>
      <dgm:spPr/>
    </dgm:pt>
    <dgm:pt modelId="{98F22AA8-F32C-4883-8E3D-EA8A6BA18A94}" type="pres">
      <dgm:prSet presAssocID="{9B83481E-3C8E-4448-B5C9-CD0714657EA3}" presName="parentText" presStyleLbl="node1" presStyleIdx="1" presStyleCnt="7">
        <dgm:presLayoutVars>
          <dgm:chMax val="0"/>
          <dgm:bulletEnabled val="1"/>
        </dgm:presLayoutVars>
      </dgm:prSet>
      <dgm:spPr/>
    </dgm:pt>
    <dgm:pt modelId="{64236D52-1902-42F0-8498-1F965E87DC30}" type="pres">
      <dgm:prSet presAssocID="{2876A3D2-BB38-40D5-8F4D-FC6743D191E4}" presName="spacer" presStyleCnt="0"/>
      <dgm:spPr/>
    </dgm:pt>
    <dgm:pt modelId="{39BE6ED1-F84E-478A-A1EB-C4F15744149E}" type="pres">
      <dgm:prSet presAssocID="{B4D167EE-205C-4969-BF42-28A3AD11DFB1}" presName="parentText" presStyleLbl="node1" presStyleIdx="2" presStyleCnt="7">
        <dgm:presLayoutVars>
          <dgm:chMax val="0"/>
          <dgm:bulletEnabled val="1"/>
        </dgm:presLayoutVars>
      </dgm:prSet>
      <dgm:spPr/>
    </dgm:pt>
    <dgm:pt modelId="{4A2B269F-6BFC-4489-B42A-6BEEC5D51642}" type="pres">
      <dgm:prSet presAssocID="{BA05DA78-22A3-4F4E-AED3-2081CCC9FB14}" presName="spacer" presStyleCnt="0"/>
      <dgm:spPr/>
    </dgm:pt>
    <dgm:pt modelId="{68E4E227-8429-4C43-8255-49ADDE5A1BD4}" type="pres">
      <dgm:prSet presAssocID="{A7C2F08D-92CD-4241-AD47-8F6A75E2BAF2}" presName="parentText" presStyleLbl="node1" presStyleIdx="3" presStyleCnt="7">
        <dgm:presLayoutVars>
          <dgm:chMax val="0"/>
          <dgm:bulletEnabled val="1"/>
        </dgm:presLayoutVars>
      </dgm:prSet>
      <dgm:spPr/>
    </dgm:pt>
    <dgm:pt modelId="{130036B4-0326-410B-935E-A7EB41D222EC}" type="pres">
      <dgm:prSet presAssocID="{A7C2F08D-92CD-4241-AD47-8F6A75E2BAF2}" presName="childText" presStyleLbl="revTx" presStyleIdx="0" presStyleCnt="1">
        <dgm:presLayoutVars>
          <dgm:bulletEnabled val="1"/>
        </dgm:presLayoutVars>
      </dgm:prSet>
      <dgm:spPr/>
    </dgm:pt>
    <dgm:pt modelId="{E31F2155-0837-479D-B64E-1625081DB50A}" type="pres">
      <dgm:prSet presAssocID="{C06DA2F7-8234-4953-A82C-37F79DFC9838}" presName="parentText" presStyleLbl="node1" presStyleIdx="4" presStyleCnt="7">
        <dgm:presLayoutVars>
          <dgm:chMax val="0"/>
          <dgm:bulletEnabled val="1"/>
        </dgm:presLayoutVars>
      </dgm:prSet>
      <dgm:spPr/>
    </dgm:pt>
    <dgm:pt modelId="{F03CF282-01F2-41A8-A9D1-BA135A412D1F}" type="pres">
      <dgm:prSet presAssocID="{CBCAFA82-BDEB-4092-A531-E30D34F43A11}" presName="spacer" presStyleCnt="0"/>
      <dgm:spPr/>
    </dgm:pt>
    <dgm:pt modelId="{8C669DDD-A324-4864-85BF-669B20EF41C3}" type="pres">
      <dgm:prSet presAssocID="{5CA81084-5615-42FA-B653-53C8A3317AEA}" presName="parentText" presStyleLbl="node1" presStyleIdx="5" presStyleCnt="7">
        <dgm:presLayoutVars>
          <dgm:chMax val="0"/>
          <dgm:bulletEnabled val="1"/>
        </dgm:presLayoutVars>
      </dgm:prSet>
      <dgm:spPr/>
    </dgm:pt>
    <dgm:pt modelId="{CE24D483-E527-4072-843E-EC0885238813}" type="pres">
      <dgm:prSet presAssocID="{E37A7521-F098-45E5-9830-029C41E4A3E2}" presName="spacer" presStyleCnt="0"/>
      <dgm:spPr/>
    </dgm:pt>
    <dgm:pt modelId="{766E0BCD-EC2B-46EA-A790-BBB288C8E4F5}" type="pres">
      <dgm:prSet presAssocID="{6320CB1A-91C4-4321-9C37-4A6264EAD31C}" presName="parentText" presStyleLbl="node1" presStyleIdx="6" presStyleCnt="7">
        <dgm:presLayoutVars>
          <dgm:chMax val="0"/>
          <dgm:bulletEnabled val="1"/>
        </dgm:presLayoutVars>
      </dgm:prSet>
      <dgm:spPr/>
    </dgm:pt>
  </dgm:ptLst>
  <dgm:cxnLst>
    <dgm:cxn modelId="{6E24CC14-F9F0-4919-B202-4F37296870A4}" srcId="{3BF82B39-80F1-4ACE-AF6B-AA882457BD10}" destId="{C06DA2F7-8234-4953-A82C-37F79DFC9838}" srcOrd="4" destOrd="0" parTransId="{75970A4F-7700-41DE-A032-913E5E7179F3}" sibTransId="{CBCAFA82-BDEB-4092-A531-E30D34F43A11}"/>
    <dgm:cxn modelId="{158DF735-042F-41C0-BBFC-4042230FCB40}" type="presOf" srcId="{73BA0E69-7EC8-4E46-BB5D-4345E4051F1A}" destId="{130036B4-0326-410B-935E-A7EB41D222EC}" srcOrd="0" destOrd="1" presId="urn:microsoft.com/office/officeart/2005/8/layout/vList2"/>
    <dgm:cxn modelId="{0A749E3C-39B7-4373-9BE1-80D7E07E8565}" type="presOf" srcId="{7EDC66C5-120F-435B-A50D-99330575450C}" destId="{130036B4-0326-410B-935E-A7EB41D222EC}" srcOrd="0" destOrd="0" presId="urn:microsoft.com/office/officeart/2005/8/layout/vList2"/>
    <dgm:cxn modelId="{B8B21B65-AAEF-4217-A2A0-49DE3AE72079}" type="presOf" srcId="{B4D167EE-205C-4969-BF42-28A3AD11DFB1}" destId="{39BE6ED1-F84E-478A-A1EB-C4F15744149E}" srcOrd="0" destOrd="0" presId="urn:microsoft.com/office/officeart/2005/8/layout/vList2"/>
    <dgm:cxn modelId="{0DF8F24A-7EF4-4A29-BD3A-83DD4F4EA97F}" srcId="{3BF82B39-80F1-4ACE-AF6B-AA882457BD10}" destId="{A7C2F08D-92CD-4241-AD47-8F6A75E2BAF2}" srcOrd="3" destOrd="0" parTransId="{3442C1AB-2624-4980-87C2-A876C5358A96}" sibTransId="{F3612C1E-964B-4C77-836C-2231DB6ACDE2}"/>
    <dgm:cxn modelId="{92411B4B-BD0D-40B5-BB1C-FDDF74E2388B}" srcId="{A7C2F08D-92CD-4241-AD47-8F6A75E2BAF2}" destId="{7EDC66C5-120F-435B-A50D-99330575450C}" srcOrd="0" destOrd="0" parTransId="{B20FAFF7-C278-456E-BF1B-21AC24128DEC}" sibTransId="{D6382694-1D7E-4382-80A5-A12C0E3F17C9}"/>
    <dgm:cxn modelId="{0304A751-E162-448E-BAED-99A8AA03F699}" type="presOf" srcId="{6320CB1A-91C4-4321-9C37-4A6264EAD31C}" destId="{766E0BCD-EC2B-46EA-A790-BBB288C8E4F5}" srcOrd="0" destOrd="0" presId="urn:microsoft.com/office/officeart/2005/8/layout/vList2"/>
    <dgm:cxn modelId="{2218D872-7CEA-4619-8F0D-D29834F5C400}" srcId="{3BF82B39-80F1-4ACE-AF6B-AA882457BD10}" destId="{5CA81084-5615-42FA-B653-53C8A3317AEA}" srcOrd="5" destOrd="0" parTransId="{20DABC9B-7D69-41C4-AA96-24A5FDB7CBE7}" sibTransId="{E37A7521-F098-45E5-9830-029C41E4A3E2}"/>
    <dgm:cxn modelId="{BCF29192-B8F6-4C39-990B-6ED6CE838D93}" srcId="{3BF82B39-80F1-4ACE-AF6B-AA882457BD10}" destId="{B4D167EE-205C-4969-BF42-28A3AD11DFB1}" srcOrd="2" destOrd="0" parTransId="{1F378A41-C0D0-4D9C-834F-1F4FD9507E6F}" sibTransId="{BA05DA78-22A3-4F4E-AED3-2081CCC9FB14}"/>
    <dgm:cxn modelId="{2F414693-7447-46E6-8F47-D2A58A27A82B}" srcId="{3BF82B39-80F1-4ACE-AF6B-AA882457BD10}" destId="{6320CB1A-91C4-4321-9C37-4A6264EAD31C}" srcOrd="6" destOrd="0" parTransId="{ABE1B585-08D2-4C12-BE29-5B5B0A68CE74}" sibTransId="{283975E3-9816-4E1C-84A2-08F19737F4DE}"/>
    <dgm:cxn modelId="{04356893-58F0-483B-8067-4B79B0BC2641}" srcId="{3BF82B39-80F1-4ACE-AF6B-AA882457BD10}" destId="{2F615D45-B8F1-49FE-95FB-AE9CB8C8A861}" srcOrd="0" destOrd="0" parTransId="{8B4467DA-289E-4F2F-9618-77184EFAE4AB}" sibTransId="{45541B44-F74F-479D-BAD0-9292043891C1}"/>
    <dgm:cxn modelId="{291F45A0-EA55-4568-AB97-08BF9E6DC072}" type="presOf" srcId="{3BF82B39-80F1-4ACE-AF6B-AA882457BD10}" destId="{98297549-D2CD-49C7-811E-43053D46F336}" srcOrd="0" destOrd="0" presId="urn:microsoft.com/office/officeart/2005/8/layout/vList2"/>
    <dgm:cxn modelId="{B123CBA2-05CE-48BC-AABC-E6D71C3235E8}" srcId="{3BF82B39-80F1-4ACE-AF6B-AA882457BD10}" destId="{9B83481E-3C8E-4448-B5C9-CD0714657EA3}" srcOrd="1" destOrd="0" parTransId="{F1126101-4B3A-43F8-A662-B6DADB334A08}" sibTransId="{2876A3D2-BB38-40D5-8F4D-FC6743D191E4}"/>
    <dgm:cxn modelId="{0E48FFAD-8509-47C7-A7DE-C06D429BF575}" type="presOf" srcId="{9B83481E-3C8E-4448-B5C9-CD0714657EA3}" destId="{98F22AA8-F32C-4883-8E3D-EA8A6BA18A94}" srcOrd="0" destOrd="0" presId="urn:microsoft.com/office/officeart/2005/8/layout/vList2"/>
    <dgm:cxn modelId="{6B8F09AE-A064-4845-BF19-139468AB9EBC}" type="presOf" srcId="{C06DA2F7-8234-4953-A82C-37F79DFC9838}" destId="{E31F2155-0837-479D-B64E-1625081DB50A}" srcOrd="0" destOrd="0" presId="urn:microsoft.com/office/officeart/2005/8/layout/vList2"/>
    <dgm:cxn modelId="{315AFEBB-80DB-4CE9-B9D3-F34DCF4FEC2A}" srcId="{A7C2F08D-92CD-4241-AD47-8F6A75E2BAF2}" destId="{73BA0E69-7EC8-4E46-BB5D-4345E4051F1A}" srcOrd="1" destOrd="0" parTransId="{8A0965F8-D18A-4054-9193-45992EAD1D30}" sibTransId="{9E2EFD0C-037C-42D8-9462-AA65A5A66DF2}"/>
    <dgm:cxn modelId="{2589A9D3-CA66-4E2B-91A7-46DBA0B1482C}" type="presOf" srcId="{A7C2F08D-92CD-4241-AD47-8F6A75E2BAF2}" destId="{68E4E227-8429-4C43-8255-49ADDE5A1BD4}" srcOrd="0" destOrd="0" presId="urn:microsoft.com/office/officeart/2005/8/layout/vList2"/>
    <dgm:cxn modelId="{885EAFEC-E951-4DFC-BEF6-E3094856C722}" type="presOf" srcId="{2F615D45-B8F1-49FE-95FB-AE9CB8C8A861}" destId="{91BFF0C3-A66D-4F8F-A66D-D1B1C0B3B16B}" srcOrd="0" destOrd="0" presId="urn:microsoft.com/office/officeart/2005/8/layout/vList2"/>
    <dgm:cxn modelId="{3C68C5F5-21C5-4281-8D33-D76B5B23CCFA}" type="presOf" srcId="{5CA81084-5615-42FA-B653-53C8A3317AEA}" destId="{8C669DDD-A324-4864-85BF-669B20EF41C3}" srcOrd="0" destOrd="0" presId="urn:microsoft.com/office/officeart/2005/8/layout/vList2"/>
    <dgm:cxn modelId="{D518EDA7-8EC0-47CE-8C67-EF0D3F02FAFD}" type="presParOf" srcId="{98297549-D2CD-49C7-811E-43053D46F336}" destId="{91BFF0C3-A66D-4F8F-A66D-D1B1C0B3B16B}" srcOrd="0" destOrd="0" presId="urn:microsoft.com/office/officeart/2005/8/layout/vList2"/>
    <dgm:cxn modelId="{E968EA2A-4BFC-4DA5-8338-F356ACE55197}" type="presParOf" srcId="{98297549-D2CD-49C7-811E-43053D46F336}" destId="{46AC5440-4D95-4036-BF42-BB232198A612}" srcOrd="1" destOrd="0" presId="urn:microsoft.com/office/officeart/2005/8/layout/vList2"/>
    <dgm:cxn modelId="{98DCBC08-E772-4D17-ABE4-0AAE14C640B1}" type="presParOf" srcId="{98297549-D2CD-49C7-811E-43053D46F336}" destId="{98F22AA8-F32C-4883-8E3D-EA8A6BA18A94}" srcOrd="2" destOrd="0" presId="urn:microsoft.com/office/officeart/2005/8/layout/vList2"/>
    <dgm:cxn modelId="{488E4AC1-9B0F-48BB-A6A1-2B701496304D}" type="presParOf" srcId="{98297549-D2CD-49C7-811E-43053D46F336}" destId="{64236D52-1902-42F0-8498-1F965E87DC30}" srcOrd="3" destOrd="0" presId="urn:microsoft.com/office/officeart/2005/8/layout/vList2"/>
    <dgm:cxn modelId="{618ACF65-53A1-41CC-B19E-01765E41C4E1}" type="presParOf" srcId="{98297549-D2CD-49C7-811E-43053D46F336}" destId="{39BE6ED1-F84E-478A-A1EB-C4F15744149E}" srcOrd="4" destOrd="0" presId="urn:microsoft.com/office/officeart/2005/8/layout/vList2"/>
    <dgm:cxn modelId="{37267EAE-55E8-4019-A713-62236BA1BA49}" type="presParOf" srcId="{98297549-D2CD-49C7-811E-43053D46F336}" destId="{4A2B269F-6BFC-4489-B42A-6BEEC5D51642}" srcOrd="5" destOrd="0" presId="urn:microsoft.com/office/officeart/2005/8/layout/vList2"/>
    <dgm:cxn modelId="{D04A2025-A5C2-4056-BF1F-D4E27F81EB6E}" type="presParOf" srcId="{98297549-D2CD-49C7-811E-43053D46F336}" destId="{68E4E227-8429-4C43-8255-49ADDE5A1BD4}" srcOrd="6" destOrd="0" presId="urn:microsoft.com/office/officeart/2005/8/layout/vList2"/>
    <dgm:cxn modelId="{09988769-5D68-49BF-8CB8-0A10EA2AA9B1}" type="presParOf" srcId="{98297549-D2CD-49C7-811E-43053D46F336}" destId="{130036B4-0326-410B-935E-A7EB41D222EC}" srcOrd="7" destOrd="0" presId="urn:microsoft.com/office/officeart/2005/8/layout/vList2"/>
    <dgm:cxn modelId="{C74A7A61-773B-4B0E-88B3-CD68365A6815}" type="presParOf" srcId="{98297549-D2CD-49C7-811E-43053D46F336}" destId="{E31F2155-0837-479D-B64E-1625081DB50A}" srcOrd="8" destOrd="0" presId="urn:microsoft.com/office/officeart/2005/8/layout/vList2"/>
    <dgm:cxn modelId="{34A4AFA5-2D7A-4D2E-91B7-3AD5F1E18662}" type="presParOf" srcId="{98297549-D2CD-49C7-811E-43053D46F336}" destId="{F03CF282-01F2-41A8-A9D1-BA135A412D1F}" srcOrd="9" destOrd="0" presId="urn:microsoft.com/office/officeart/2005/8/layout/vList2"/>
    <dgm:cxn modelId="{911B8489-3DB8-4DCE-8637-838E1E8A0BDE}" type="presParOf" srcId="{98297549-D2CD-49C7-811E-43053D46F336}" destId="{8C669DDD-A324-4864-85BF-669B20EF41C3}" srcOrd="10" destOrd="0" presId="urn:microsoft.com/office/officeart/2005/8/layout/vList2"/>
    <dgm:cxn modelId="{CE6CD8A3-E96C-4FD4-8231-3070855D9118}" type="presParOf" srcId="{98297549-D2CD-49C7-811E-43053D46F336}" destId="{CE24D483-E527-4072-843E-EC0885238813}" srcOrd="11" destOrd="0" presId="urn:microsoft.com/office/officeart/2005/8/layout/vList2"/>
    <dgm:cxn modelId="{427E3EBE-B530-4E45-890B-97890E582742}" type="presParOf" srcId="{98297549-D2CD-49C7-811E-43053D46F336}" destId="{766E0BCD-EC2B-46EA-A790-BBB288C8E4F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7B0883-6909-41A0-BB0B-F9714FF3A3E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235909F-27AA-4C13-941B-A30FE7376AE2}">
      <dgm:prSet/>
      <dgm:spPr/>
      <dgm:t>
        <a:bodyPr/>
        <a:lstStyle/>
        <a:p>
          <a:r>
            <a:rPr lang="en-US"/>
            <a:t>Alignment of the curriculum is complete and has been approved by APRC and BOR</a:t>
          </a:r>
        </a:p>
      </dgm:t>
    </dgm:pt>
    <dgm:pt modelId="{B1BDF350-934D-4A7E-BBD4-69C915AE3C88}" type="parTrans" cxnId="{7E8215C8-AF67-4C88-97DC-84D7E6836089}">
      <dgm:prSet/>
      <dgm:spPr/>
      <dgm:t>
        <a:bodyPr/>
        <a:lstStyle/>
        <a:p>
          <a:endParaRPr lang="en-US"/>
        </a:p>
      </dgm:t>
    </dgm:pt>
    <dgm:pt modelId="{9C80C43C-3E39-4949-9BEC-98E1E4460385}" type="sibTrans" cxnId="{7E8215C8-AF67-4C88-97DC-84D7E6836089}">
      <dgm:prSet/>
      <dgm:spPr/>
      <dgm:t>
        <a:bodyPr/>
        <a:lstStyle/>
        <a:p>
          <a:endParaRPr lang="en-US"/>
        </a:p>
      </dgm:t>
    </dgm:pt>
    <dgm:pt modelId="{77F39596-FB40-4B97-A293-0BD353BA553E}">
      <dgm:prSet/>
      <dgm:spPr/>
      <dgm:t>
        <a:bodyPr/>
        <a:lstStyle/>
        <a:p>
          <a:r>
            <a:rPr lang="en-US"/>
            <a:t>An ENG 101 with ESOL support (ESL 169 - former ALP) already exists in some colleges and is being piloted in others</a:t>
          </a:r>
        </a:p>
      </dgm:t>
    </dgm:pt>
    <dgm:pt modelId="{EBA44D79-41D9-4D1D-BA88-A9BBCADC790C}" type="parTrans" cxnId="{2AF13A4A-C4B9-46C0-B0BD-CA3E3F89C55D}">
      <dgm:prSet/>
      <dgm:spPr/>
      <dgm:t>
        <a:bodyPr/>
        <a:lstStyle/>
        <a:p>
          <a:endParaRPr lang="en-US"/>
        </a:p>
      </dgm:t>
    </dgm:pt>
    <dgm:pt modelId="{5B4B63BD-270B-4589-93F8-ED270F9DB6B9}" type="sibTrans" cxnId="{2AF13A4A-C4B9-46C0-B0BD-CA3E3F89C55D}">
      <dgm:prSet/>
      <dgm:spPr/>
      <dgm:t>
        <a:bodyPr/>
        <a:lstStyle/>
        <a:p>
          <a:endParaRPr lang="en-US"/>
        </a:p>
      </dgm:t>
    </dgm:pt>
    <dgm:pt modelId="{F44766D0-3743-4606-96C8-D417545A0EDF}">
      <dgm:prSet/>
      <dgm:spPr/>
      <dgm:t>
        <a:bodyPr/>
        <a:lstStyle/>
        <a:p>
          <a:r>
            <a:rPr lang="en-US"/>
            <a:t>This is a cohort model - 6 credits - taught by the same instructor</a:t>
          </a:r>
        </a:p>
      </dgm:t>
    </dgm:pt>
    <dgm:pt modelId="{F944E4D2-1B14-47C0-8825-116D57BA8F05}" type="parTrans" cxnId="{05979CA2-C65A-41C2-A289-E580BFDB2868}">
      <dgm:prSet/>
      <dgm:spPr/>
      <dgm:t>
        <a:bodyPr/>
        <a:lstStyle/>
        <a:p>
          <a:endParaRPr lang="en-US"/>
        </a:p>
      </dgm:t>
    </dgm:pt>
    <dgm:pt modelId="{296345CE-12F9-4B2F-A27F-25B3DF5B1986}" type="sibTrans" cxnId="{05979CA2-C65A-41C2-A289-E580BFDB2868}">
      <dgm:prSet/>
      <dgm:spPr/>
      <dgm:t>
        <a:bodyPr/>
        <a:lstStyle/>
        <a:p>
          <a:endParaRPr lang="en-US"/>
        </a:p>
      </dgm:t>
    </dgm:pt>
    <dgm:pt modelId="{FF24816A-0363-4F1F-A85B-B8829EAEFCAB}">
      <dgm:prSet/>
      <dgm:spPr/>
      <dgm:t>
        <a:bodyPr/>
        <a:lstStyle/>
        <a:p>
          <a:r>
            <a:rPr lang="en-US"/>
            <a:t>By Fall 2023, this paired course will be available on all campuses</a:t>
          </a:r>
        </a:p>
      </dgm:t>
    </dgm:pt>
    <dgm:pt modelId="{D3BE12A5-F539-4C42-BF72-B2AE6620EA7B}" type="parTrans" cxnId="{9C8F9349-653A-42C3-9327-8C9305BF15EE}">
      <dgm:prSet/>
      <dgm:spPr/>
      <dgm:t>
        <a:bodyPr/>
        <a:lstStyle/>
        <a:p>
          <a:endParaRPr lang="en-US"/>
        </a:p>
      </dgm:t>
    </dgm:pt>
    <dgm:pt modelId="{850DD789-1D3A-470E-8FE0-37D50DE835F7}" type="sibTrans" cxnId="{9C8F9349-653A-42C3-9327-8C9305BF15EE}">
      <dgm:prSet/>
      <dgm:spPr/>
      <dgm:t>
        <a:bodyPr/>
        <a:lstStyle/>
        <a:p>
          <a:endParaRPr lang="en-US"/>
        </a:p>
      </dgm:t>
    </dgm:pt>
    <dgm:pt modelId="{DB7B8203-B17D-4D46-AB0E-0EC930547733}">
      <dgm:prSet/>
      <dgm:spPr/>
      <dgm:t>
        <a:bodyPr/>
        <a:lstStyle/>
        <a:p>
          <a:r>
            <a:rPr lang="en-US"/>
            <a:t>A subcommittee has developed learning modules correlated to ESL 169 and ENG 101 outcomes that will be shared  </a:t>
          </a:r>
        </a:p>
      </dgm:t>
    </dgm:pt>
    <dgm:pt modelId="{21EF74D9-E6B9-4218-9FD9-01A0C25C5801}" type="parTrans" cxnId="{16DB5934-9F87-4E39-AEEA-CC0CC51AA4C7}">
      <dgm:prSet/>
      <dgm:spPr/>
      <dgm:t>
        <a:bodyPr/>
        <a:lstStyle/>
        <a:p>
          <a:endParaRPr lang="en-US"/>
        </a:p>
      </dgm:t>
    </dgm:pt>
    <dgm:pt modelId="{36D74D1C-BC92-45B7-8CE6-F15F010D2599}" type="sibTrans" cxnId="{16DB5934-9F87-4E39-AEEA-CC0CC51AA4C7}">
      <dgm:prSet/>
      <dgm:spPr/>
      <dgm:t>
        <a:bodyPr/>
        <a:lstStyle/>
        <a:p>
          <a:endParaRPr lang="en-US"/>
        </a:p>
      </dgm:t>
    </dgm:pt>
    <dgm:pt modelId="{530E79C0-F2CA-4869-8C13-87616627A9A1}">
      <dgm:prSet/>
      <dgm:spPr/>
      <dgm:t>
        <a:bodyPr/>
        <a:lstStyle/>
        <a:p>
          <a:r>
            <a:rPr lang="en-US"/>
            <a:t>In the future, accelerated programs and learning communities will be expanded to include more colleges</a:t>
          </a:r>
        </a:p>
      </dgm:t>
    </dgm:pt>
    <dgm:pt modelId="{3C323B5A-7938-45CB-96CD-5EACF540A1C1}" type="parTrans" cxnId="{CACEEE10-074A-4AD5-87E8-B29B8223FD97}">
      <dgm:prSet/>
      <dgm:spPr/>
      <dgm:t>
        <a:bodyPr/>
        <a:lstStyle/>
        <a:p>
          <a:endParaRPr lang="en-US"/>
        </a:p>
      </dgm:t>
    </dgm:pt>
    <dgm:pt modelId="{9D80707F-F982-458E-90EF-FE5D3FB456E7}" type="sibTrans" cxnId="{CACEEE10-074A-4AD5-87E8-B29B8223FD97}">
      <dgm:prSet/>
      <dgm:spPr/>
      <dgm:t>
        <a:bodyPr/>
        <a:lstStyle/>
        <a:p>
          <a:endParaRPr lang="en-US"/>
        </a:p>
      </dgm:t>
    </dgm:pt>
    <dgm:pt modelId="{019F6F8F-A119-4220-AE9C-D6472F183E1B}" type="pres">
      <dgm:prSet presAssocID="{D97B0883-6909-41A0-BB0B-F9714FF3A3E3}" presName="vert0" presStyleCnt="0">
        <dgm:presLayoutVars>
          <dgm:dir/>
          <dgm:animOne val="branch"/>
          <dgm:animLvl val="lvl"/>
        </dgm:presLayoutVars>
      </dgm:prSet>
      <dgm:spPr/>
    </dgm:pt>
    <dgm:pt modelId="{D81D2190-0A55-43F7-A686-AC4B8ADB0DBE}" type="pres">
      <dgm:prSet presAssocID="{9235909F-27AA-4C13-941B-A30FE7376AE2}" presName="thickLine" presStyleLbl="alignNode1" presStyleIdx="0" presStyleCnt="6"/>
      <dgm:spPr/>
    </dgm:pt>
    <dgm:pt modelId="{A9511806-B145-4CF2-BF7D-8C8DD01180CC}" type="pres">
      <dgm:prSet presAssocID="{9235909F-27AA-4C13-941B-A30FE7376AE2}" presName="horz1" presStyleCnt="0"/>
      <dgm:spPr/>
    </dgm:pt>
    <dgm:pt modelId="{0EDC8B98-DD14-411D-BC67-C28973CF9A9D}" type="pres">
      <dgm:prSet presAssocID="{9235909F-27AA-4C13-941B-A30FE7376AE2}" presName="tx1" presStyleLbl="revTx" presStyleIdx="0" presStyleCnt="6"/>
      <dgm:spPr/>
    </dgm:pt>
    <dgm:pt modelId="{60E8BBD4-4AFF-475B-AEB5-353E82467D64}" type="pres">
      <dgm:prSet presAssocID="{9235909F-27AA-4C13-941B-A30FE7376AE2}" presName="vert1" presStyleCnt="0"/>
      <dgm:spPr/>
    </dgm:pt>
    <dgm:pt modelId="{4D27D3CB-FC4F-4120-9025-2A30E3859D6F}" type="pres">
      <dgm:prSet presAssocID="{77F39596-FB40-4B97-A293-0BD353BA553E}" presName="thickLine" presStyleLbl="alignNode1" presStyleIdx="1" presStyleCnt="6"/>
      <dgm:spPr/>
    </dgm:pt>
    <dgm:pt modelId="{0D851B1E-F02F-4A2B-A7D0-3ED7FD546EC9}" type="pres">
      <dgm:prSet presAssocID="{77F39596-FB40-4B97-A293-0BD353BA553E}" presName="horz1" presStyleCnt="0"/>
      <dgm:spPr/>
    </dgm:pt>
    <dgm:pt modelId="{200D5837-F965-47E9-96D6-1DA5383172B3}" type="pres">
      <dgm:prSet presAssocID="{77F39596-FB40-4B97-A293-0BD353BA553E}" presName="tx1" presStyleLbl="revTx" presStyleIdx="1" presStyleCnt="6"/>
      <dgm:spPr/>
    </dgm:pt>
    <dgm:pt modelId="{7D41933E-DFC5-47CD-AD93-64ABDB465F8E}" type="pres">
      <dgm:prSet presAssocID="{77F39596-FB40-4B97-A293-0BD353BA553E}" presName="vert1" presStyleCnt="0"/>
      <dgm:spPr/>
    </dgm:pt>
    <dgm:pt modelId="{30FEBCD7-DCC4-4EC7-A69F-8FDE8D6E0929}" type="pres">
      <dgm:prSet presAssocID="{F44766D0-3743-4606-96C8-D417545A0EDF}" presName="thickLine" presStyleLbl="alignNode1" presStyleIdx="2" presStyleCnt="6"/>
      <dgm:spPr/>
    </dgm:pt>
    <dgm:pt modelId="{65CFEE5A-4433-4D6D-9FD7-F9BA1851987F}" type="pres">
      <dgm:prSet presAssocID="{F44766D0-3743-4606-96C8-D417545A0EDF}" presName="horz1" presStyleCnt="0"/>
      <dgm:spPr/>
    </dgm:pt>
    <dgm:pt modelId="{83DAE940-0D2C-4348-A7E4-9DF1B4B21330}" type="pres">
      <dgm:prSet presAssocID="{F44766D0-3743-4606-96C8-D417545A0EDF}" presName="tx1" presStyleLbl="revTx" presStyleIdx="2" presStyleCnt="6"/>
      <dgm:spPr/>
    </dgm:pt>
    <dgm:pt modelId="{730DB551-BA3F-467D-857B-DB8F5A07B65D}" type="pres">
      <dgm:prSet presAssocID="{F44766D0-3743-4606-96C8-D417545A0EDF}" presName="vert1" presStyleCnt="0"/>
      <dgm:spPr/>
    </dgm:pt>
    <dgm:pt modelId="{9DC85EE3-B01C-4787-B9C3-E2B38F799855}" type="pres">
      <dgm:prSet presAssocID="{FF24816A-0363-4F1F-A85B-B8829EAEFCAB}" presName="thickLine" presStyleLbl="alignNode1" presStyleIdx="3" presStyleCnt="6"/>
      <dgm:spPr/>
    </dgm:pt>
    <dgm:pt modelId="{42BEF82D-037C-41BD-AA29-BED6E29A2D78}" type="pres">
      <dgm:prSet presAssocID="{FF24816A-0363-4F1F-A85B-B8829EAEFCAB}" presName="horz1" presStyleCnt="0"/>
      <dgm:spPr/>
    </dgm:pt>
    <dgm:pt modelId="{63C2BC4A-E0B2-44E9-B870-4177AAEF5678}" type="pres">
      <dgm:prSet presAssocID="{FF24816A-0363-4F1F-A85B-B8829EAEFCAB}" presName="tx1" presStyleLbl="revTx" presStyleIdx="3" presStyleCnt="6"/>
      <dgm:spPr/>
    </dgm:pt>
    <dgm:pt modelId="{D6F72E95-EC85-411A-9A56-7E0340610C10}" type="pres">
      <dgm:prSet presAssocID="{FF24816A-0363-4F1F-A85B-B8829EAEFCAB}" presName="vert1" presStyleCnt="0"/>
      <dgm:spPr/>
    </dgm:pt>
    <dgm:pt modelId="{937FA0FB-E63B-41F9-8337-E10B2708DFC3}" type="pres">
      <dgm:prSet presAssocID="{DB7B8203-B17D-4D46-AB0E-0EC930547733}" presName="thickLine" presStyleLbl="alignNode1" presStyleIdx="4" presStyleCnt="6"/>
      <dgm:spPr/>
    </dgm:pt>
    <dgm:pt modelId="{7AE59EB5-B3E9-4BDE-BB96-8A28165D9F60}" type="pres">
      <dgm:prSet presAssocID="{DB7B8203-B17D-4D46-AB0E-0EC930547733}" presName="horz1" presStyleCnt="0"/>
      <dgm:spPr/>
    </dgm:pt>
    <dgm:pt modelId="{83A00F5A-B85B-479A-A59D-BEDB4EE5E709}" type="pres">
      <dgm:prSet presAssocID="{DB7B8203-B17D-4D46-AB0E-0EC930547733}" presName="tx1" presStyleLbl="revTx" presStyleIdx="4" presStyleCnt="6"/>
      <dgm:spPr/>
    </dgm:pt>
    <dgm:pt modelId="{5F0D6AA5-93DA-487A-B120-99CC076010DB}" type="pres">
      <dgm:prSet presAssocID="{DB7B8203-B17D-4D46-AB0E-0EC930547733}" presName="vert1" presStyleCnt="0"/>
      <dgm:spPr/>
    </dgm:pt>
    <dgm:pt modelId="{20E9AE28-BC07-43A1-B2F1-4108E47A807E}" type="pres">
      <dgm:prSet presAssocID="{530E79C0-F2CA-4869-8C13-87616627A9A1}" presName="thickLine" presStyleLbl="alignNode1" presStyleIdx="5" presStyleCnt="6"/>
      <dgm:spPr/>
    </dgm:pt>
    <dgm:pt modelId="{6AB06AF4-BD2F-48C4-8AEB-09D7E6A53ECC}" type="pres">
      <dgm:prSet presAssocID="{530E79C0-F2CA-4869-8C13-87616627A9A1}" presName="horz1" presStyleCnt="0"/>
      <dgm:spPr/>
    </dgm:pt>
    <dgm:pt modelId="{F5516A31-393C-451E-81D3-9E8FED9F7E88}" type="pres">
      <dgm:prSet presAssocID="{530E79C0-F2CA-4869-8C13-87616627A9A1}" presName="tx1" presStyleLbl="revTx" presStyleIdx="5" presStyleCnt="6"/>
      <dgm:spPr/>
    </dgm:pt>
    <dgm:pt modelId="{67471F1E-1184-45D4-AD15-FE75FC7C6756}" type="pres">
      <dgm:prSet presAssocID="{530E79C0-F2CA-4869-8C13-87616627A9A1}" presName="vert1" presStyleCnt="0"/>
      <dgm:spPr/>
    </dgm:pt>
  </dgm:ptLst>
  <dgm:cxnLst>
    <dgm:cxn modelId="{97D91508-031D-4B69-B93F-DAE5298B205E}" type="presOf" srcId="{FF24816A-0363-4F1F-A85B-B8829EAEFCAB}" destId="{63C2BC4A-E0B2-44E9-B870-4177AAEF5678}" srcOrd="0" destOrd="0" presId="urn:microsoft.com/office/officeart/2008/layout/LinedList"/>
    <dgm:cxn modelId="{CACEEE10-074A-4AD5-87E8-B29B8223FD97}" srcId="{D97B0883-6909-41A0-BB0B-F9714FF3A3E3}" destId="{530E79C0-F2CA-4869-8C13-87616627A9A1}" srcOrd="5" destOrd="0" parTransId="{3C323B5A-7938-45CB-96CD-5EACF540A1C1}" sibTransId="{9D80707F-F982-458E-90EF-FE5D3FB456E7}"/>
    <dgm:cxn modelId="{77BFD132-3388-4485-910C-0248A63539FF}" type="presOf" srcId="{DB7B8203-B17D-4D46-AB0E-0EC930547733}" destId="{83A00F5A-B85B-479A-A59D-BEDB4EE5E709}" srcOrd="0" destOrd="0" presId="urn:microsoft.com/office/officeart/2008/layout/LinedList"/>
    <dgm:cxn modelId="{16DB5934-9F87-4E39-AEEA-CC0CC51AA4C7}" srcId="{D97B0883-6909-41A0-BB0B-F9714FF3A3E3}" destId="{DB7B8203-B17D-4D46-AB0E-0EC930547733}" srcOrd="4" destOrd="0" parTransId="{21EF74D9-E6B9-4218-9FD9-01A0C25C5801}" sibTransId="{36D74D1C-BC92-45B7-8CE6-F15F010D2599}"/>
    <dgm:cxn modelId="{F8059435-71ED-4A9C-8C95-C9285D528C8C}" type="presOf" srcId="{77F39596-FB40-4B97-A293-0BD353BA553E}" destId="{200D5837-F965-47E9-96D6-1DA5383172B3}" srcOrd="0" destOrd="0" presId="urn:microsoft.com/office/officeart/2008/layout/LinedList"/>
    <dgm:cxn modelId="{9C8F9349-653A-42C3-9327-8C9305BF15EE}" srcId="{D97B0883-6909-41A0-BB0B-F9714FF3A3E3}" destId="{FF24816A-0363-4F1F-A85B-B8829EAEFCAB}" srcOrd="3" destOrd="0" parTransId="{D3BE12A5-F539-4C42-BF72-B2AE6620EA7B}" sibTransId="{850DD789-1D3A-470E-8FE0-37D50DE835F7}"/>
    <dgm:cxn modelId="{2AF13A4A-C4B9-46C0-B0BD-CA3E3F89C55D}" srcId="{D97B0883-6909-41A0-BB0B-F9714FF3A3E3}" destId="{77F39596-FB40-4B97-A293-0BD353BA553E}" srcOrd="1" destOrd="0" parTransId="{EBA44D79-41D9-4D1D-BA88-A9BBCADC790C}" sibTransId="{5B4B63BD-270B-4589-93F8-ED270F9DB6B9}"/>
    <dgm:cxn modelId="{7FA80152-9F3E-481A-8BE1-3ACF0F8AB003}" type="presOf" srcId="{530E79C0-F2CA-4869-8C13-87616627A9A1}" destId="{F5516A31-393C-451E-81D3-9E8FED9F7E88}" srcOrd="0" destOrd="0" presId="urn:microsoft.com/office/officeart/2008/layout/LinedList"/>
    <dgm:cxn modelId="{7D7C8D8E-450D-45A4-807E-7618D8B3F980}" type="presOf" srcId="{F44766D0-3743-4606-96C8-D417545A0EDF}" destId="{83DAE940-0D2C-4348-A7E4-9DF1B4B21330}" srcOrd="0" destOrd="0" presId="urn:microsoft.com/office/officeart/2008/layout/LinedList"/>
    <dgm:cxn modelId="{75672A96-F22F-4557-B4F8-566C8CE373DD}" type="presOf" srcId="{D97B0883-6909-41A0-BB0B-F9714FF3A3E3}" destId="{019F6F8F-A119-4220-AE9C-D6472F183E1B}" srcOrd="0" destOrd="0" presId="urn:microsoft.com/office/officeart/2008/layout/LinedList"/>
    <dgm:cxn modelId="{05979CA2-C65A-41C2-A289-E580BFDB2868}" srcId="{D97B0883-6909-41A0-BB0B-F9714FF3A3E3}" destId="{F44766D0-3743-4606-96C8-D417545A0EDF}" srcOrd="2" destOrd="0" parTransId="{F944E4D2-1B14-47C0-8825-116D57BA8F05}" sibTransId="{296345CE-12F9-4B2F-A27F-25B3DF5B1986}"/>
    <dgm:cxn modelId="{7E8215C8-AF67-4C88-97DC-84D7E6836089}" srcId="{D97B0883-6909-41A0-BB0B-F9714FF3A3E3}" destId="{9235909F-27AA-4C13-941B-A30FE7376AE2}" srcOrd="0" destOrd="0" parTransId="{B1BDF350-934D-4A7E-BBD4-69C915AE3C88}" sibTransId="{9C80C43C-3E39-4949-9BEC-98E1E4460385}"/>
    <dgm:cxn modelId="{22BD3BF8-888D-41C1-B641-B7A315F514D3}" type="presOf" srcId="{9235909F-27AA-4C13-941B-A30FE7376AE2}" destId="{0EDC8B98-DD14-411D-BC67-C28973CF9A9D}" srcOrd="0" destOrd="0" presId="urn:microsoft.com/office/officeart/2008/layout/LinedList"/>
    <dgm:cxn modelId="{F567D711-C5D6-440F-8914-982F95670EE2}" type="presParOf" srcId="{019F6F8F-A119-4220-AE9C-D6472F183E1B}" destId="{D81D2190-0A55-43F7-A686-AC4B8ADB0DBE}" srcOrd="0" destOrd="0" presId="urn:microsoft.com/office/officeart/2008/layout/LinedList"/>
    <dgm:cxn modelId="{514437D3-D043-495F-BC43-AC7F22C66041}" type="presParOf" srcId="{019F6F8F-A119-4220-AE9C-D6472F183E1B}" destId="{A9511806-B145-4CF2-BF7D-8C8DD01180CC}" srcOrd="1" destOrd="0" presId="urn:microsoft.com/office/officeart/2008/layout/LinedList"/>
    <dgm:cxn modelId="{91E3C450-CF65-4EE8-B63B-68B8EDA4E610}" type="presParOf" srcId="{A9511806-B145-4CF2-BF7D-8C8DD01180CC}" destId="{0EDC8B98-DD14-411D-BC67-C28973CF9A9D}" srcOrd="0" destOrd="0" presId="urn:microsoft.com/office/officeart/2008/layout/LinedList"/>
    <dgm:cxn modelId="{30CF3695-9B2E-4975-A758-42DD522DBC16}" type="presParOf" srcId="{A9511806-B145-4CF2-BF7D-8C8DD01180CC}" destId="{60E8BBD4-4AFF-475B-AEB5-353E82467D64}" srcOrd="1" destOrd="0" presId="urn:microsoft.com/office/officeart/2008/layout/LinedList"/>
    <dgm:cxn modelId="{1928CFFE-6327-4B49-8D3D-A32C05AD4F86}" type="presParOf" srcId="{019F6F8F-A119-4220-AE9C-D6472F183E1B}" destId="{4D27D3CB-FC4F-4120-9025-2A30E3859D6F}" srcOrd="2" destOrd="0" presId="urn:microsoft.com/office/officeart/2008/layout/LinedList"/>
    <dgm:cxn modelId="{1141CCD4-8DDB-400A-958D-6E530AE6FE86}" type="presParOf" srcId="{019F6F8F-A119-4220-AE9C-D6472F183E1B}" destId="{0D851B1E-F02F-4A2B-A7D0-3ED7FD546EC9}" srcOrd="3" destOrd="0" presId="urn:microsoft.com/office/officeart/2008/layout/LinedList"/>
    <dgm:cxn modelId="{9503DB41-CA30-4739-A7F6-FA7415ADBB51}" type="presParOf" srcId="{0D851B1E-F02F-4A2B-A7D0-3ED7FD546EC9}" destId="{200D5837-F965-47E9-96D6-1DA5383172B3}" srcOrd="0" destOrd="0" presId="urn:microsoft.com/office/officeart/2008/layout/LinedList"/>
    <dgm:cxn modelId="{015D35AF-92CA-4EB7-AFE9-E7146E107A35}" type="presParOf" srcId="{0D851B1E-F02F-4A2B-A7D0-3ED7FD546EC9}" destId="{7D41933E-DFC5-47CD-AD93-64ABDB465F8E}" srcOrd="1" destOrd="0" presId="urn:microsoft.com/office/officeart/2008/layout/LinedList"/>
    <dgm:cxn modelId="{2E7CEFD6-AA43-4EF7-A348-696F6A70CC4B}" type="presParOf" srcId="{019F6F8F-A119-4220-AE9C-D6472F183E1B}" destId="{30FEBCD7-DCC4-4EC7-A69F-8FDE8D6E0929}" srcOrd="4" destOrd="0" presId="urn:microsoft.com/office/officeart/2008/layout/LinedList"/>
    <dgm:cxn modelId="{81F4DBF3-F0AB-4AC4-A12E-8CDA46A00954}" type="presParOf" srcId="{019F6F8F-A119-4220-AE9C-D6472F183E1B}" destId="{65CFEE5A-4433-4D6D-9FD7-F9BA1851987F}" srcOrd="5" destOrd="0" presId="urn:microsoft.com/office/officeart/2008/layout/LinedList"/>
    <dgm:cxn modelId="{D7B40149-5ADE-48B1-894A-15C43286BE24}" type="presParOf" srcId="{65CFEE5A-4433-4D6D-9FD7-F9BA1851987F}" destId="{83DAE940-0D2C-4348-A7E4-9DF1B4B21330}" srcOrd="0" destOrd="0" presId="urn:microsoft.com/office/officeart/2008/layout/LinedList"/>
    <dgm:cxn modelId="{614893A3-A77B-4623-9D93-9FB6500CD915}" type="presParOf" srcId="{65CFEE5A-4433-4D6D-9FD7-F9BA1851987F}" destId="{730DB551-BA3F-467D-857B-DB8F5A07B65D}" srcOrd="1" destOrd="0" presId="urn:microsoft.com/office/officeart/2008/layout/LinedList"/>
    <dgm:cxn modelId="{F29A4E08-B3E8-48FA-9DE7-F9C5E1C6D16F}" type="presParOf" srcId="{019F6F8F-A119-4220-AE9C-D6472F183E1B}" destId="{9DC85EE3-B01C-4787-B9C3-E2B38F799855}" srcOrd="6" destOrd="0" presId="urn:microsoft.com/office/officeart/2008/layout/LinedList"/>
    <dgm:cxn modelId="{DB26318E-5758-4D08-91B8-C477DA7418C1}" type="presParOf" srcId="{019F6F8F-A119-4220-AE9C-D6472F183E1B}" destId="{42BEF82D-037C-41BD-AA29-BED6E29A2D78}" srcOrd="7" destOrd="0" presId="urn:microsoft.com/office/officeart/2008/layout/LinedList"/>
    <dgm:cxn modelId="{067BE1D0-3EC0-4DAE-95B8-98EE1B2498EF}" type="presParOf" srcId="{42BEF82D-037C-41BD-AA29-BED6E29A2D78}" destId="{63C2BC4A-E0B2-44E9-B870-4177AAEF5678}" srcOrd="0" destOrd="0" presId="urn:microsoft.com/office/officeart/2008/layout/LinedList"/>
    <dgm:cxn modelId="{8DB76D52-E883-43FC-B54A-E6C038B00049}" type="presParOf" srcId="{42BEF82D-037C-41BD-AA29-BED6E29A2D78}" destId="{D6F72E95-EC85-411A-9A56-7E0340610C10}" srcOrd="1" destOrd="0" presId="urn:microsoft.com/office/officeart/2008/layout/LinedList"/>
    <dgm:cxn modelId="{A07949C6-F5E3-46AA-8F5E-F41E0D8BC75F}" type="presParOf" srcId="{019F6F8F-A119-4220-AE9C-D6472F183E1B}" destId="{937FA0FB-E63B-41F9-8337-E10B2708DFC3}" srcOrd="8" destOrd="0" presId="urn:microsoft.com/office/officeart/2008/layout/LinedList"/>
    <dgm:cxn modelId="{B2957C64-F730-4D32-9E02-D3032F47060E}" type="presParOf" srcId="{019F6F8F-A119-4220-AE9C-D6472F183E1B}" destId="{7AE59EB5-B3E9-4BDE-BB96-8A28165D9F60}" srcOrd="9" destOrd="0" presId="urn:microsoft.com/office/officeart/2008/layout/LinedList"/>
    <dgm:cxn modelId="{8D2DBD0A-1B8D-46D0-83A7-7C8849A355CD}" type="presParOf" srcId="{7AE59EB5-B3E9-4BDE-BB96-8A28165D9F60}" destId="{83A00F5A-B85B-479A-A59D-BEDB4EE5E709}" srcOrd="0" destOrd="0" presId="urn:microsoft.com/office/officeart/2008/layout/LinedList"/>
    <dgm:cxn modelId="{B15BBEB9-D1F0-469B-86BD-84A5B90698D6}" type="presParOf" srcId="{7AE59EB5-B3E9-4BDE-BB96-8A28165D9F60}" destId="{5F0D6AA5-93DA-487A-B120-99CC076010DB}" srcOrd="1" destOrd="0" presId="urn:microsoft.com/office/officeart/2008/layout/LinedList"/>
    <dgm:cxn modelId="{CEE4CFE2-1084-42B3-9C42-65C5492C0670}" type="presParOf" srcId="{019F6F8F-A119-4220-AE9C-D6472F183E1B}" destId="{20E9AE28-BC07-43A1-B2F1-4108E47A807E}" srcOrd="10" destOrd="0" presId="urn:microsoft.com/office/officeart/2008/layout/LinedList"/>
    <dgm:cxn modelId="{37A9E54F-7E28-4659-8280-5957CE53258A}" type="presParOf" srcId="{019F6F8F-A119-4220-AE9C-D6472F183E1B}" destId="{6AB06AF4-BD2F-48C4-8AEB-09D7E6A53ECC}" srcOrd="11" destOrd="0" presId="urn:microsoft.com/office/officeart/2008/layout/LinedList"/>
    <dgm:cxn modelId="{4B7FEE18-2523-4301-91EB-7D8A7E028E74}" type="presParOf" srcId="{6AB06AF4-BD2F-48C4-8AEB-09D7E6A53ECC}" destId="{F5516A31-393C-451E-81D3-9E8FED9F7E88}" srcOrd="0" destOrd="0" presId="urn:microsoft.com/office/officeart/2008/layout/LinedList"/>
    <dgm:cxn modelId="{93CCC92F-CC0D-4A58-BE9C-09C962BD9262}" type="presParOf" srcId="{6AB06AF4-BD2F-48C4-8AEB-09D7E6A53ECC}" destId="{67471F1E-1184-45D4-AD15-FE75FC7C67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DF39B0-F5A9-4F62-9F55-E2DAE293315F}"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C10A2141-77B4-4A2F-B988-A86977B4F53F}">
      <dgm:prSet/>
      <dgm:spPr/>
      <dgm:t>
        <a:bodyPr/>
        <a:lstStyle/>
        <a:p>
          <a:r>
            <a:rPr lang="en-US"/>
            <a:t>Summer Bridge Programs</a:t>
          </a:r>
        </a:p>
      </dgm:t>
    </dgm:pt>
    <dgm:pt modelId="{B049B1E3-35D9-4C08-9301-1289ED8B5324}" type="parTrans" cxnId="{405E3EAE-5DA3-4BB4-B74E-493018ABE677}">
      <dgm:prSet/>
      <dgm:spPr/>
      <dgm:t>
        <a:bodyPr/>
        <a:lstStyle/>
        <a:p>
          <a:endParaRPr lang="en-US"/>
        </a:p>
      </dgm:t>
    </dgm:pt>
    <dgm:pt modelId="{63151AAA-01B4-4C9A-AD4C-485089AFCEA0}" type="sibTrans" cxnId="{405E3EAE-5DA3-4BB4-B74E-493018ABE677}">
      <dgm:prSet/>
      <dgm:spPr/>
      <dgm:t>
        <a:bodyPr/>
        <a:lstStyle/>
        <a:p>
          <a:endParaRPr lang="en-US"/>
        </a:p>
      </dgm:t>
    </dgm:pt>
    <dgm:pt modelId="{47CAD732-0B91-4EF7-BB42-D5BB57BB6D00}">
      <dgm:prSet/>
      <dgm:spPr/>
      <dgm:t>
        <a:bodyPr/>
        <a:lstStyle/>
        <a:p>
          <a:r>
            <a:rPr lang="en-US"/>
            <a:t>Recent high school graduates</a:t>
          </a:r>
        </a:p>
      </dgm:t>
    </dgm:pt>
    <dgm:pt modelId="{D67AD6A2-B7FF-478F-A371-5DD72C4CB89A}" type="parTrans" cxnId="{C83F4B5F-C6BA-41C4-BAA1-FF7587BA93B7}">
      <dgm:prSet/>
      <dgm:spPr/>
      <dgm:t>
        <a:bodyPr/>
        <a:lstStyle/>
        <a:p>
          <a:endParaRPr lang="en-US"/>
        </a:p>
      </dgm:t>
    </dgm:pt>
    <dgm:pt modelId="{42CA1E9E-06BE-48E4-9EAD-A6A9A3EFD604}" type="sibTrans" cxnId="{C83F4B5F-C6BA-41C4-BAA1-FF7587BA93B7}">
      <dgm:prSet/>
      <dgm:spPr/>
      <dgm:t>
        <a:bodyPr/>
        <a:lstStyle/>
        <a:p>
          <a:endParaRPr lang="en-US"/>
        </a:p>
      </dgm:t>
    </dgm:pt>
    <dgm:pt modelId="{099B2483-878E-4FD9-BB49-BC37EAAFB51C}">
      <dgm:prSet/>
      <dgm:spPr/>
      <dgm:t>
        <a:bodyPr/>
        <a:lstStyle/>
        <a:p>
          <a:r>
            <a:rPr lang="en-US"/>
            <a:t>Intensive review for borderline passing students</a:t>
          </a:r>
        </a:p>
      </dgm:t>
    </dgm:pt>
    <dgm:pt modelId="{1F91B8C3-DB41-48F9-B189-0F2054698074}" type="parTrans" cxnId="{87B899C4-487D-4538-9783-976E85207BB2}">
      <dgm:prSet/>
      <dgm:spPr/>
      <dgm:t>
        <a:bodyPr/>
        <a:lstStyle/>
        <a:p>
          <a:endParaRPr lang="en-US"/>
        </a:p>
      </dgm:t>
    </dgm:pt>
    <dgm:pt modelId="{69E28F6F-2D2E-4218-B1E9-B6AE527D6C71}" type="sibTrans" cxnId="{87B899C4-487D-4538-9783-976E85207BB2}">
      <dgm:prSet/>
      <dgm:spPr/>
      <dgm:t>
        <a:bodyPr/>
        <a:lstStyle/>
        <a:p>
          <a:endParaRPr lang="en-US"/>
        </a:p>
      </dgm:t>
    </dgm:pt>
    <dgm:pt modelId="{26703247-72F7-4100-A08E-A8E9D39B3969}">
      <dgm:prSet/>
      <dgm:spPr/>
      <dgm:t>
        <a:bodyPr/>
        <a:lstStyle/>
        <a:p>
          <a:r>
            <a:rPr lang="en-US"/>
            <a:t>Winter Intersession Program</a:t>
          </a:r>
        </a:p>
      </dgm:t>
    </dgm:pt>
    <dgm:pt modelId="{2B820BEC-50E8-4FAB-B135-3DC03C7C2902}" type="parTrans" cxnId="{F8161905-750B-4D56-B2E5-B0B65C2C1925}">
      <dgm:prSet/>
      <dgm:spPr/>
      <dgm:t>
        <a:bodyPr/>
        <a:lstStyle/>
        <a:p>
          <a:endParaRPr lang="en-US"/>
        </a:p>
      </dgm:t>
    </dgm:pt>
    <dgm:pt modelId="{B7536D28-6242-4CFB-9B72-D905E8404071}" type="sibTrans" cxnId="{F8161905-750B-4D56-B2E5-B0B65C2C1925}">
      <dgm:prSet/>
      <dgm:spPr/>
      <dgm:t>
        <a:bodyPr/>
        <a:lstStyle/>
        <a:p>
          <a:endParaRPr lang="en-US"/>
        </a:p>
      </dgm:t>
    </dgm:pt>
    <dgm:pt modelId="{8F065A51-1463-474A-9ED7-DF802DB4FF2A}">
      <dgm:prSet/>
      <dgm:spPr/>
      <dgm:t>
        <a:bodyPr/>
        <a:lstStyle/>
        <a:p>
          <a:r>
            <a:rPr lang="en-US"/>
            <a:t>Possible only with foundation or other grants</a:t>
          </a:r>
        </a:p>
      </dgm:t>
    </dgm:pt>
    <dgm:pt modelId="{12FADEBE-FE4A-4C2D-9A07-C780D22A276A}" type="parTrans" cxnId="{0C22B608-AC25-4372-A828-E8AD11CA7399}">
      <dgm:prSet/>
      <dgm:spPr/>
      <dgm:t>
        <a:bodyPr/>
        <a:lstStyle/>
        <a:p>
          <a:endParaRPr lang="en-US"/>
        </a:p>
      </dgm:t>
    </dgm:pt>
    <dgm:pt modelId="{43DC4BF0-6DB4-48E5-9CDC-AD85F553CDCE}" type="sibTrans" cxnId="{0C22B608-AC25-4372-A828-E8AD11CA7399}">
      <dgm:prSet/>
      <dgm:spPr/>
      <dgm:t>
        <a:bodyPr/>
        <a:lstStyle/>
        <a:p>
          <a:endParaRPr lang="en-US"/>
        </a:p>
      </dgm:t>
    </dgm:pt>
    <dgm:pt modelId="{4EEEE69A-B049-4906-9F00-E5BD301A6B51}">
      <dgm:prSet/>
      <dgm:spPr/>
      <dgm:t>
        <a:bodyPr/>
        <a:lstStyle/>
        <a:p>
          <a:r>
            <a:rPr lang="en-US"/>
            <a:t>Concurrent Supports</a:t>
          </a:r>
        </a:p>
      </dgm:t>
    </dgm:pt>
    <dgm:pt modelId="{EF843D91-B969-40ED-BEEF-D77611BC7DE2}" type="parTrans" cxnId="{07AA5CCB-AB03-4222-8E74-3F604DED419A}">
      <dgm:prSet/>
      <dgm:spPr/>
      <dgm:t>
        <a:bodyPr/>
        <a:lstStyle/>
        <a:p>
          <a:endParaRPr lang="en-US"/>
        </a:p>
      </dgm:t>
    </dgm:pt>
    <dgm:pt modelId="{0F21D349-3CCE-4338-95DA-7A22E183FEBE}" type="sibTrans" cxnId="{07AA5CCB-AB03-4222-8E74-3F604DED419A}">
      <dgm:prSet/>
      <dgm:spPr/>
      <dgm:t>
        <a:bodyPr/>
        <a:lstStyle/>
        <a:p>
          <a:endParaRPr lang="en-US"/>
        </a:p>
      </dgm:t>
    </dgm:pt>
    <dgm:pt modelId="{21345DB8-1E2C-4E78-BA67-0542D1C14E82}">
      <dgm:prSet/>
      <dgm:spPr/>
      <dgm:t>
        <a:bodyPr/>
        <a:lstStyle/>
        <a:p>
          <a:r>
            <a:rPr lang="en-US"/>
            <a:t>Tutoring – in-person and online</a:t>
          </a:r>
        </a:p>
      </dgm:t>
    </dgm:pt>
    <dgm:pt modelId="{4E675F67-988E-41F2-9CF9-339A48272C21}" type="parTrans" cxnId="{7D2AD507-AC48-4A22-AA6F-E44F6F3E6293}">
      <dgm:prSet/>
      <dgm:spPr/>
      <dgm:t>
        <a:bodyPr/>
        <a:lstStyle/>
        <a:p>
          <a:endParaRPr lang="en-US"/>
        </a:p>
      </dgm:t>
    </dgm:pt>
    <dgm:pt modelId="{4717B0E7-F19F-4325-8C9C-53939249CBD8}" type="sibTrans" cxnId="{7D2AD507-AC48-4A22-AA6F-E44F6F3E6293}">
      <dgm:prSet/>
      <dgm:spPr/>
      <dgm:t>
        <a:bodyPr/>
        <a:lstStyle/>
        <a:p>
          <a:endParaRPr lang="en-US"/>
        </a:p>
      </dgm:t>
    </dgm:pt>
    <dgm:pt modelId="{435731B1-FC0E-4D9A-8300-89C73BA56E8D}">
      <dgm:prSet/>
      <dgm:spPr/>
      <dgm:t>
        <a:bodyPr/>
        <a:lstStyle/>
        <a:p>
          <a:r>
            <a:rPr lang="en-US"/>
            <a:t>Peer tutors</a:t>
          </a:r>
        </a:p>
      </dgm:t>
    </dgm:pt>
    <dgm:pt modelId="{082EB4D7-8FBB-4BE1-ADEB-7BEF4A45A92A}" type="parTrans" cxnId="{8B925F77-C56E-4A7E-BBF2-103D660A8FE0}">
      <dgm:prSet/>
      <dgm:spPr/>
      <dgm:t>
        <a:bodyPr/>
        <a:lstStyle/>
        <a:p>
          <a:endParaRPr lang="en-US"/>
        </a:p>
      </dgm:t>
    </dgm:pt>
    <dgm:pt modelId="{CD0FED2E-29C0-470E-85B6-114E1FC94006}" type="sibTrans" cxnId="{8B925F77-C56E-4A7E-BBF2-103D660A8FE0}">
      <dgm:prSet/>
      <dgm:spPr/>
      <dgm:t>
        <a:bodyPr/>
        <a:lstStyle/>
        <a:p>
          <a:endParaRPr lang="en-US"/>
        </a:p>
      </dgm:t>
    </dgm:pt>
    <dgm:pt modelId="{48A404A9-AF6C-4559-86A7-DFBBEC917FEF}" type="pres">
      <dgm:prSet presAssocID="{73DF39B0-F5A9-4F62-9F55-E2DAE293315F}" presName="root" presStyleCnt="0">
        <dgm:presLayoutVars>
          <dgm:dir/>
          <dgm:resizeHandles val="exact"/>
        </dgm:presLayoutVars>
      </dgm:prSet>
      <dgm:spPr/>
    </dgm:pt>
    <dgm:pt modelId="{13F6D751-1D0F-4253-A8DA-24F99A4F4C39}" type="pres">
      <dgm:prSet presAssocID="{C10A2141-77B4-4A2F-B988-A86977B4F53F}" presName="compNode" presStyleCnt="0"/>
      <dgm:spPr/>
    </dgm:pt>
    <dgm:pt modelId="{15D15F82-3AB6-4BF9-89F1-C07D6C06BD44}" type="pres">
      <dgm:prSet presAssocID="{C10A2141-77B4-4A2F-B988-A86977B4F53F}" presName="bgRect" presStyleLbl="bgShp" presStyleIdx="0" presStyleCnt="3"/>
      <dgm:spPr/>
    </dgm:pt>
    <dgm:pt modelId="{EC982C35-8903-4734-989C-2D9464D2C081}" type="pres">
      <dgm:prSet presAssocID="{C10A2141-77B4-4A2F-B988-A86977B4F5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11A9363-EC49-4C9D-9B64-88D47900CBA4}" type="pres">
      <dgm:prSet presAssocID="{C10A2141-77B4-4A2F-B988-A86977B4F53F}" presName="spaceRect" presStyleCnt="0"/>
      <dgm:spPr/>
    </dgm:pt>
    <dgm:pt modelId="{2BF8E1F6-6CB7-485D-A3B3-661F956FB5EE}" type="pres">
      <dgm:prSet presAssocID="{C10A2141-77B4-4A2F-B988-A86977B4F53F}" presName="parTx" presStyleLbl="revTx" presStyleIdx="0" presStyleCnt="6">
        <dgm:presLayoutVars>
          <dgm:chMax val="0"/>
          <dgm:chPref val="0"/>
        </dgm:presLayoutVars>
      </dgm:prSet>
      <dgm:spPr/>
    </dgm:pt>
    <dgm:pt modelId="{0E058C29-22D4-47FC-A418-2779F2634914}" type="pres">
      <dgm:prSet presAssocID="{C10A2141-77B4-4A2F-B988-A86977B4F53F}" presName="desTx" presStyleLbl="revTx" presStyleIdx="1" presStyleCnt="6">
        <dgm:presLayoutVars/>
      </dgm:prSet>
      <dgm:spPr/>
    </dgm:pt>
    <dgm:pt modelId="{2A6F0D4F-376C-4C5F-A663-A98F00ED14C5}" type="pres">
      <dgm:prSet presAssocID="{63151AAA-01B4-4C9A-AD4C-485089AFCEA0}" presName="sibTrans" presStyleCnt="0"/>
      <dgm:spPr/>
    </dgm:pt>
    <dgm:pt modelId="{FFDB6129-CBAB-4CF1-9E37-E56C193BCD87}" type="pres">
      <dgm:prSet presAssocID="{26703247-72F7-4100-A08E-A8E9D39B3969}" presName="compNode" presStyleCnt="0"/>
      <dgm:spPr/>
    </dgm:pt>
    <dgm:pt modelId="{9FFA24F2-0679-4BEA-A409-06890A86E1C4}" type="pres">
      <dgm:prSet presAssocID="{26703247-72F7-4100-A08E-A8E9D39B3969}" presName="bgRect" presStyleLbl="bgShp" presStyleIdx="1" presStyleCnt="3"/>
      <dgm:spPr/>
    </dgm:pt>
    <dgm:pt modelId="{4965A813-69CF-4AC1-9805-2B108944E881}" type="pres">
      <dgm:prSet presAssocID="{26703247-72F7-4100-A08E-A8E9D39B39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nowflake"/>
        </a:ext>
      </dgm:extLst>
    </dgm:pt>
    <dgm:pt modelId="{6B8D595B-FAD2-40A8-AE7B-03D6569A9F58}" type="pres">
      <dgm:prSet presAssocID="{26703247-72F7-4100-A08E-A8E9D39B3969}" presName="spaceRect" presStyleCnt="0"/>
      <dgm:spPr/>
    </dgm:pt>
    <dgm:pt modelId="{AF2F5D9B-F081-4681-9468-ED21C1199B57}" type="pres">
      <dgm:prSet presAssocID="{26703247-72F7-4100-A08E-A8E9D39B3969}" presName="parTx" presStyleLbl="revTx" presStyleIdx="2" presStyleCnt="6">
        <dgm:presLayoutVars>
          <dgm:chMax val="0"/>
          <dgm:chPref val="0"/>
        </dgm:presLayoutVars>
      </dgm:prSet>
      <dgm:spPr/>
    </dgm:pt>
    <dgm:pt modelId="{65CBA68B-026F-409D-92E5-9FD7CD55B033}" type="pres">
      <dgm:prSet presAssocID="{26703247-72F7-4100-A08E-A8E9D39B3969}" presName="desTx" presStyleLbl="revTx" presStyleIdx="3" presStyleCnt="6">
        <dgm:presLayoutVars/>
      </dgm:prSet>
      <dgm:spPr/>
    </dgm:pt>
    <dgm:pt modelId="{36E99DF2-FEDB-4587-A277-8E8AC4171DBD}" type="pres">
      <dgm:prSet presAssocID="{B7536D28-6242-4CFB-9B72-D905E8404071}" presName="sibTrans" presStyleCnt="0"/>
      <dgm:spPr/>
    </dgm:pt>
    <dgm:pt modelId="{5E28D787-D821-448F-A6A3-7E7202AE682E}" type="pres">
      <dgm:prSet presAssocID="{4EEEE69A-B049-4906-9F00-E5BD301A6B51}" presName="compNode" presStyleCnt="0"/>
      <dgm:spPr/>
    </dgm:pt>
    <dgm:pt modelId="{3D67A40E-81CB-4482-BE71-EEE84F7A488C}" type="pres">
      <dgm:prSet presAssocID="{4EEEE69A-B049-4906-9F00-E5BD301A6B51}" presName="bgRect" presStyleLbl="bgShp" presStyleIdx="2" presStyleCnt="3"/>
      <dgm:spPr/>
    </dgm:pt>
    <dgm:pt modelId="{DF1CCE2B-A11C-4350-BCD1-691EA13222A0}" type="pres">
      <dgm:prSet presAssocID="{4EEEE69A-B049-4906-9F00-E5BD301A6B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887768E-DC1B-4172-9443-F6AAF2E7FDA1}" type="pres">
      <dgm:prSet presAssocID="{4EEEE69A-B049-4906-9F00-E5BD301A6B51}" presName="spaceRect" presStyleCnt="0"/>
      <dgm:spPr/>
    </dgm:pt>
    <dgm:pt modelId="{7651918E-A9E6-406D-8673-24E3208C8316}" type="pres">
      <dgm:prSet presAssocID="{4EEEE69A-B049-4906-9F00-E5BD301A6B51}" presName="parTx" presStyleLbl="revTx" presStyleIdx="4" presStyleCnt="6">
        <dgm:presLayoutVars>
          <dgm:chMax val="0"/>
          <dgm:chPref val="0"/>
        </dgm:presLayoutVars>
      </dgm:prSet>
      <dgm:spPr/>
    </dgm:pt>
    <dgm:pt modelId="{BCF9AF27-6453-42FF-834A-A7C74A0F3711}" type="pres">
      <dgm:prSet presAssocID="{4EEEE69A-B049-4906-9F00-E5BD301A6B51}" presName="desTx" presStyleLbl="revTx" presStyleIdx="5" presStyleCnt="6">
        <dgm:presLayoutVars/>
      </dgm:prSet>
      <dgm:spPr/>
    </dgm:pt>
  </dgm:ptLst>
  <dgm:cxnLst>
    <dgm:cxn modelId="{F8161905-750B-4D56-B2E5-B0B65C2C1925}" srcId="{73DF39B0-F5A9-4F62-9F55-E2DAE293315F}" destId="{26703247-72F7-4100-A08E-A8E9D39B3969}" srcOrd="1" destOrd="0" parTransId="{2B820BEC-50E8-4FAB-B135-3DC03C7C2902}" sibTransId="{B7536D28-6242-4CFB-9B72-D905E8404071}"/>
    <dgm:cxn modelId="{7D2AD507-AC48-4A22-AA6F-E44F6F3E6293}" srcId="{4EEEE69A-B049-4906-9F00-E5BD301A6B51}" destId="{21345DB8-1E2C-4E78-BA67-0542D1C14E82}" srcOrd="0" destOrd="0" parTransId="{4E675F67-988E-41F2-9CF9-339A48272C21}" sibTransId="{4717B0E7-F19F-4325-8C9C-53939249CBD8}"/>
    <dgm:cxn modelId="{0C22B608-AC25-4372-A828-E8AD11CA7399}" srcId="{26703247-72F7-4100-A08E-A8E9D39B3969}" destId="{8F065A51-1463-474A-9ED7-DF802DB4FF2A}" srcOrd="0" destOrd="0" parTransId="{12FADEBE-FE4A-4C2D-9A07-C780D22A276A}" sibTransId="{43DC4BF0-6DB4-48E5-9CDC-AD85F553CDCE}"/>
    <dgm:cxn modelId="{0C01BD2C-8C9F-4F30-96D6-2DF6DFC2CB28}" type="presOf" srcId="{C10A2141-77B4-4A2F-B988-A86977B4F53F}" destId="{2BF8E1F6-6CB7-485D-A3B3-661F956FB5EE}" srcOrd="0" destOrd="0" presId="urn:microsoft.com/office/officeart/2018/2/layout/IconVerticalSolidList"/>
    <dgm:cxn modelId="{C83F4B5F-C6BA-41C4-BAA1-FF7587BA93B7}" srcId="{C10A2141-77B4-4A2F-B988-A86977B4F53F}" destId="{47CAD732-0B91-4EF7-BB42-D5BB57BB6D00}" srcOrd="0" destOrd="0" parTransId="{D67AD6A2-B7FF-478F-A371-5DD72C4CB89A}" sibTransId="{42CA1E9E-06BE-48E4-9EAD-A6A9A3EFD604}"/>
    <dgm:cxn modelId="{851B6D41-3069-43C5-8E54-F540EF815747}" type="presOf" srcId="{21345DB8-1E2C-4E78-BA67-0542D1C14E82}" destId="{BCF9AF27-6453-42FF-834A-A7C74A0F3711}" srcOrd="0" destOrd="0" presId="urn:microsoft.com/office/officeart/2018/2/layout/IconVerticalSolidList"/>
    <dgm:cxn modelId="{5D0F2262-B823-4AD2-9937-D6C74CE8A8FA}" type="presOf" srcId="{73DF39B0-F5A9-4F62-9F55-E2DAE293315F}" destId="{48A404A9-AF6C-4559-86A7-DFBBEC917FEF}" srcOrd="0" destOrd="0" presId="urn:microsoft.com/office/officeart/2018/2/layout/IconVerticalSolidList"/>
    <dgm:cxn modelId="{8227AA66-69EE-4DCD-ABD6-B5571FB644F3}" type="presOf" srcId="{099B2483-878E-4FD9-BB49-BC37EAAFB51C}" destId="{0E058C29-22D4-47FC-A418-2779F2634914}" srcOrd="0" destOrd="1" presId="urn:microsoft.com/office/officeart/2018/2/layout/IconVerticalSolidList"/>
    <dgm:cxn modelId="{8B925F77-C56E-4A7E-BBF2-103D660A8FE0}" srcId="{4EEEE69A-B049-4906-9F00-E5BD301A6B51}" destId="{435731B1-FC0E-4D9A-8300-89C73BA56E8D}" srcOrd="1" destOrd="0" parTransId="{082EB4D7-8FBB-4BE1-ADEB-7BEF4A45A92A}" sibTransId="{CD0FED2E-29C0-470E-85B6-114E1FC94006}"/>
    <dgm:cxn modelId="{E2B67959-07DC-46B7-A538-7092B6F0A8DF}" type="presOf" srcId="{8F065A51-1463-474A-9ED7-DF802DB4FF2A}" destId="{65CBA68B-026F-409D-92E5-9FD7CD55B033}" srcOrd="0" destOrd="0" presId="urn:microsoft.com/office/officeart/2018/2/layout/IconVerticalSolidList"/>
    <dgm:cxn modelId="{7CD17180-F94B-4246-9451-833A0BE5AF9A}" type="presOf" srcId="{4EEEE69A-B049-4906-9F00-E5BD301A6B51}" destId="{7651918E-A9E6-406D-8673-24E3208C8316}" srcOrd="0" destOrd="0" presId="urn:microsoft.com/office/officeart/2018/2/layout/IconVerticalSolidList"/>
    <dgm:cxn modelId="{5F4C9AA5-6A5D-4B08-8CF6-CD50194E5240}" type="presOf" srcId="{47CAD732-0B91-4EF7-BB42-D5BB57BB6D00}" destId="{0E058C29-22D4-47FC-A418-2779F2634914}" srcOrd="0" destOrd="0" presId="urn:microsoft.com/office/officeart/2018/2/layout/IconVerticalSolidList"/>
    <dgm:cxn modelId="{117028A6-88F6-4A72-9DB5-DCC1BDA82D0A}" type="presOf" srcId="{435731B1-FC0E-4D9A-8300-89C73BA56E8D}" destId="{BCF9AF27-6453-42FF-834A-A7C74A0F3711}" srcOrd="0" destOrd="1" presId="urn:microsoft.com/office/officeart/2018/2/layout/IconVerticalSolidList"/>
    <dgm:cxn modelId="{405E3EAE-5DA3-4BB4-B74E-493018ABE677}" srcId="{73DF39B0-F5A9-4F62-9F55-E2DAE293315F}" destId="{C10A2141-77B4-4A2F-B988-A86977B4F53F}" srcOrd="0" destOrd="0" parTransId="{B049B1E3-35D9-4C08-9301-1289ED8B5324}" sibTransId="{63151AAA-01B4-4C9A-AD4C-485089AFCEA0}"/>
    <dgm:cxn modelId="{6049C6C2-5E7C-4F15-A3B6-2040CE5177E5}" type="presOf" srcId="{26703247-72F7-4100-A08E-A8E9D39B3969}" destId="{AF2F5D9B-F081-4681-9468-ED21C1199B57}" srcOrd="0" destOrd="0" presId="urn:microsoft.com/office/officeart/2018/2/layout/IconVerticalSolidList"/>
    <dgm:cxn modelId="{87B899C4-487D-4538-9783-976E85207BB2}" srcId="{C10A2141-77B4-4A2F-B988-A86977B4F53F}" destId="{099B2483-878E-4FD9-BB49-BC37EAAFB51C}" srcOrd="1" destOrd="0" parTransId="{1F91B8C3-DB41-48F9-B189-0F2054698074}" sibTransId="{69E28F6F-2D2E-4218-B1E9-B6AE527D6C71}"/>
    <dgm:cxn modelId="{07AA5CCB-AB03-4222-8E74-3F604DED419A}" srcId="{73DF39B0-F5A9-4F62-9F55-E2DAE293315F}" destId="{4EEEE69A-B049-4906-9F00-E5BD301A6B51}" srcOrd="2" destOrd="0" parTransId="{EF843D91-B969-40ED-BEEF-D77611BC7DE2}" sibTransId="{0F21D349-3CCE-4338-95DA-7A22E183FEBE}"/>
    <dgm:cxn modelId="{1CFDB678-6035-492D-9913-0F6123EF8C08}" type="presParOf" srcId="{48A404A9-AF6C-4559-86A7-DFBBEC917FEF}" destId="{13F6D751-1D0F-4253-A8DA-24F99A4F4C39}" srcOrd="0" destOrd="0" presId="urn:microsoft.com/office/officeart/2018/2/layout/IconVerticalSolidList"/>
    <dgm:cxn modelId="{2168FE1E-F2F6-4827-8F2D-B322BE2FD78A}" type="presParOf" srcId="{13F6D751-1D0F-4253-A8DA-24F99A4F4C39}" destId="{15D15F82-3AB6-4BF9-89F1-C07D6C06BD44}" srcOrd="0" destOrd="0" presId="urn:microsoft.com/office/officeart/2018/2/layout/IconVerticalSolidList"/>
    <dgm:cxn modelId="{FAC0D408-B304-4D64-A8E3-C6E935B09F16}" type="presParOf" srcId="{13F6D751-1D0F-4253-A8DA-24F99A4F4C39}" destId="{EC982C35-8903-4734-989C-2D9464D2C081}" srcOrd="1" destOrd="0" presId="urn:microsoft.com/office/officeart/2018/2/layout/IconVerticalSolidList"/>
    <dgm:cxn modelId="{5C4FCB4D-8D33-4D43-A5F7-84C60E57EB78}" type="presParOf" srcId="{13F6D751-1D0F-4253-A8DA-24F99A4F4C39}" destId="{211A9363-EC49-4C9D-9B64-88D47900CBA4}" srcOrd="2" destOrd="0" presId="urn:microsoft.com/office/officeart/2018/2/layout/IconVerticalSolidList"/>
    <dgm:cxn modelId="{3364B731-0B3A-47A6-A555-6461C50DB162}" type="presParOf" srcId="{13F6D751-1D0F-4253-A8DA-24F99A4F4C39}" destId="{2BF8E1F6-6CB7-485D-A3B3-661F956FB5EE}" srcOrd="3" destOrd="0" presId="urn:microsoft.com/office/officeart/2018/2/layout/IconVerticalSolidList"/>
    <dgm:cxn modelId="{E4E7DD8D-145D-4D34-B40B-A6F534A59706}" type="presParOf" srcId="{13F6D751-1D0F-4253-A8DA-24F99A4F4C39}" destId="{0E058C29-22D4-47FC-A418-2779F2634914}" srcOrd="4" destOrd="0" presId="urn:microsoft.com/office/officeart/2018/2/layout/IconVerticalSolidList"/>
    <dgm:cxn modelId="{71969B6B-B475-4BC8-A804-086D47C0A5EA}" type="presParOf" srcId="{48A404A9-AF6C-4559-86A7-DFBBEC917FEF}" destId="{2A6F0D4F-376C-4C5F-A663-A98F00ED14C5}" srcOrd="1" destOrd="0" presId="urn:microsoft.com/office/officeart/2018/2/layout/IconVerticalSolidList"/>
    <dgm:cxn modelId="{08C5F45D-B166-45E9-A18D-42053715EB19}" type="presParOf" srcId="{48A404A9-AF6C-4559-86A7-DFBBEC917FEF}" destId="{FFDB6129-CBAB-4CF1-9E37-E56C193BCD87}" srcOrd="2" destOrd="0" presId="urn:microsoft.com/office/officeart/2018/2/layout/IconVerticalSolidList"/>
    <dgm:cxn modelId="{9873DEE2-2B41-4BE1-B5E1-6018F17433F6}" type="presParOf" srcId="{FFDB6129-CBAB-4CF1-9E37-E56C193BCD87}" destId="{9FFA24F2-0679-4BEA-A409-06890A86E1C4}" srcOrd="0" destOrd="0" presId="urn:microsoft.com/office/officeart/2018/2/layout/IconVerticalSolidList"/>
    <dgm:cxn modelId="{7EDE9305-A3A8-44E1-BD0D-445F62C6CD32}" type="presParOf" srcId="{FFDB6129-CBAB-4CF1-9E37-E56C193BCD87}" destId="{4965A813-69CF-4AC1-9805-2B108944E881}" srcOrd="1" destOrd="0" presId="urn:microsoft.com/office/officeart/2018/2/layout/IconVerticalSolidList"/>
    <dgm:cxn modelId="{14DD0D6A-6B3B-4239-B3D7-ED0E49838BF0}" type="presParOf" srcId="{FFDB6129-CBAB-4CF1-9E37-E56C193BCD87}" destId="{6B8D595B-FAD2-40A8-AE7B-03D6569A9F58}" srcOrd="2" destOrd="0" presId="urn:microsoft.com/office/officeart/2018/2/layout/IconVerticalSolidList"/>
    <dgm:cxn modelId="{6F65CCAC-976C-406F-BF09-036884C28A55}" type="presParOf" srcId="{FFDB6129-CBAB-4CF1-9E37-E56C193BCD87}" destId="{AF2F5D9B-F081-4681-9468-ED21C1199B57}" srcOrd="3" destOrd="0" presId="urn:microsoft.com/office/officeart/2018/2/layout/IconVerticalSolidList"/>
    <dgm:cxn modelId="{AF044B96-8E69-423F-BA63-99BE4FDEC556}" type="presParOf" srcId="{FFDB6129-CBAB-4CF1-9E37-E56C193BCD87}" destId="{65CBA68B-026F-409D-92E5-9FD7CD55B033}" srcOrd="4" destOrd="0" presId="urn:microsoft.com/office/officeart/2018/2/layout/IconVerticalSolidList"/>
    <dgm:cxn modelId="{D336D220-F8C5-4ED6-912D-5E22D041010C}" type="presParOf" srcId="{48A404A9-AF6C-4559-86A7-DFBBEC917FEF}" destId="{36E99DF2-FEDB-4587-A277-8E8AC4171DBD}" srcOrd="3" destOrd="0" presId="urn:microsoft.com/office/officeart/2018/2/layout/IconVerticalSolidList"/>
    <dgm:cxn modelId="{27109036-3BEC-4A0B-9C9F-B16D671E020A}" type="presParOf" srcId="{48A404A9-AF6C-4559-86A7-DFBBEC917FEF}" destId="{5E28D787-D821-448F-A6A3-7E7202AE682E}" srcOrd="4" destOrd="0" presId="urn:microsoft.com/office/officeart/2018/2/layout/IconVerticalSolidList"/>
    <dgm:cxn modelId="{06797D1D-FF53-49AB-B2B4-0E235F6815F2}" type="presParOf" srcId="{5E28D787-D821-448F-A6A3-7E7202AE682E}" destId="{3D67A40E-81CB-4482-BE71-EEE84F7A488C}" srcOrd="0" destOrd="0" presId="urn:microsoft.com/office/officeart/2018/2/layout/IconVerticalSolidList"/>
    <dgm:cxn modelId="{01DAB0D8-B691-423D-8C1D-9EB0D47F8011}" type="presParOf" srcId="{5E28D787-D821-448F-A6A3-7E7202AE682E}" destId="{DF1CCE2B-A11C-4350-BCD1-691EA13222A0}" srcOrd="1" destOrd="0" presId="urn:microsoft.com/office/officeart/2018/2/layout/IconVerticalSolidList"/>
    <dgm:cxn modelId="{A8680433-E148-46FE-93BC-4F70F88977A4}" type="presParOf" srcId="{5E28D787-D821-448F-A6A3-7E7202AE682E}" destId="{8887768E-DC1B-4172-9443-F6AAF2E7FDA1}" srcOrd="2" destOrd="0" presId="urn:microsoft.com/office/officeart/2018/2/layout/IconVerticalSolidList"/>
    <dgm:cxn modelId="{D6C65121-AFAD-4331-9E53-43395889A9B2}" type="presParOf" srcId="{5E28D787-D821-448F-A6A3-7E7202AE682E}" destId="{7651918E-A9E6-406D-8673-24E3208C8316}" srcOrd="3" destOrd="0" presId="urn:microsoft.com/office/officeart/2018/2/layout/IconVerticalSolidList"/>
    <dgm:cxn modelId="{34D9DDB3-517E-446E-A70C-E0C0B9416C36}" type="presParOf" srcId="{5E28D787-D821-448F-A6A3-7E7202AE682E}" destId="{BCF9AF27-6453-42FF-834A-A7C74A0F371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5B6DE96-B885-4CFA-BC0A-76FF5BCC6B18}"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7B6CD34-5547-4DB8-8E7F-9F1094B8B245}">
      <dgm:prSet/>
      <dgm:spPr/>
      <dgm:t>
        <a:bodyPr/>
        <a:lstStyle/>
        <a:p>
          <a:pPr>
            <a:defRPr b="1"/>
          </a:pPr>
          <a:r>
            <a:rPr lang="en-US"/>
            <a:t>For ESOL faculty:</a:t>
          </a:r>
        </a:p>
      </dgm:t>
    </dgm:pt>
    <dgm:pt modelId="{F2B6FE3B-9DDE-4193-9D94-F343519319A5}" type="parTrans" cxnId="{31DE6B9B-13B5-4D7A-A7A2-4B8120D09BD0}">
      <dgm:prSet/>
      <dgm:spPr/>
      <dgm:t>
        <a:bodyPr/>
        <a:lstStyle/>
        <a:p>
          <a:endParaRPr lang="en-US"/>
        </a:p>
      </dgm:t>
    </dgm:pt>
    <dgm:pt modelId="{D4C58658-C23E-4F16-BD2C-307B9E8D7D02}" type="sibTrans" cxnId="{31DE6B9B-13B5-4D7A-A7A2-4B8120D09BD0}">
      <dgm:prSet/>
      <dgm:spPr/>
      <dgm:t>
        <a:bodyPr/>
        <a:lstStyle/>
        <a:p>
          <a:endParaRPr lang="en-US"/>
        </a:p>
      </dgm:t>
    </dgm:pt>
    <dgm:pt modelId="{EC0BC92C-65AC-4A67-B949-766CFDD9B392}">
      <dgm:prSet/>
      <dgm:spPr/>
      <dgm:t>
        <a:bodyPr/>
        <a:lstStyle/>
        <a:p>
          <a:r>
            <a:rPr lang="en-US"/>
            <a:t>Work with programs new to our ESOL framework</a:t>
          </a:r>
        </a:p>
      </dgm:t>
    </dgm:pt>
    <dgm:pt modelId="{9FAE9001-8C44-453C-A9E4-7F3DFCBECC75}" type="parTrans" cxnId="{216AAEF3-095C-4384-BCE8-07477B9DFE19}">
      <dgm:prSet/>
      <dgm:spPr/>
      <dgm:t>
        <a:bodyPr/>
        <a:lstStyle/>
        <a:p>
          <a:endParaRPr lang="en-US"/>
        </a:p>
      </dgm:t>
    </dgm:pt>
    <dgm:pt modelId="{EE5EF4B5-65D7-4085-9E32-D228D0BB8119}" type="sibTrans" cxnId="{216AAEF3-095C-4384-BCE8-07477B9DFE19}">
      <dgm:prSet/>
      <dgm:spPr/>
      <dgm:t>
        <a:bodyPr/>
        <a:lstStyle/>
        <a:p>
          <a:endParaRPr lang="en-US"/>
        </a:p>
      </dgm:t>
    </dgm:pt>
    <dgm:pt modelId="{60252D74-6B01-434A-AF2F-4260C718CAF3}">
      <dgm:prSet/>
      <dgm:spPr/>
      <dgm:t>
        <a:bodyPr/>
        <a:lstStyle/>
        <a:p>
          <a:r>
            <a:rPr lang="en-US"/>
            <a:t>Offer workshops for programs interested in implementing  the paired course</a:t>
          </a:r>
        </a:p>
      </dgm:t>
    </dgm:pt>
    <dgm:pt modelId="{11ECDB56-5A08-49F6-84D9-E83B366A779D}" type="parTrans" cxnId="{ACC23404-9194-4145-967B-2E2DF6F726AF}">
      <dgm:prSet/>
      <dgm:spPr/>
      <dgm:t>
        <a:bodyPr/>
        <a:lstStyle/>
        <a:p>
          <a:endParaRPr lang="en-US"/>
        </a:p>
      </dgm:t>
    </dgm:pt>
    <dgm:pt modelId="{76A81858-9A48-4CAA-AAB6-B3CCD296334B}" type="sibTrans" cxnId="{ACC23404-9194-4145-967B-2E2DF6F726AF}">
      <dgm:prSet/>
      <dgm:spPr/>
      <dgm:t>
        <a:bodyPr/>
        <a:lstStyle/>
        <a:p>
          <a:endParaRPr lang="en-US"/>
        </a:p>
      </dgm:t>
    </dgm:pt>
    <dgm:pt modelId="{8E87C36A-08F1-4FB4-AD25-9A03F9679CCA}">
      <dgm:prSet/>
      <dgm:spPr/>
      <dgm:t>
        <a:bodyPr/>
        <a:lstStyle/>
        <a:p>
          <a:r>
            <a:rPr lang="en-US"/>
            <a:t>Hold a debriefing retreat for campuses that piloted the ENG 101/ESL 169 this year</a:t>
          </a:r>
        </a:p>
      </dgm:t>
    </dgm:pt>
    <dgm:pt modelId="{E59DE822-9225-4585-AC9F-AD665D169AB4}" type="parTrans" cxnId="{E83D7591-78D8-486C-8E6A-47B775738645}">
      <dgm:prSet/>
      <dgm:spPr/>
      <dgm:t>
        <a:bodyPr/>
        <a:lstStyle/>
        <a:p>
          <a:endParaRPr lang="en-US"/>
        </a:p>
      </dgm:t>
    </dgm:pt>
    <dgm:pt modelId="{ADB2E8FC-2F09-411C-B604-02CFAF15D264}" type="sibTrans" cxnId="{E83D7591-78D8-486C-8E6A-47B775738645}">
      <dgm:prSet/>
      <dgm:spPr/>
      <dgm:t>
        <a:bodyPr/>
        <a:lstStyle/>
        <a:p>
          <a:endParaRPr lang="en-US"/>
        </a:p>
      </dgm:t>
    </dgm:pt>
    <dgm:pt modelId="{2798BA3C-919A-4161-A2C8-FA51FB28BB01}">
      <dgm:prSet/>
      <dgm:spPr/>
      <dgm:t>
        <a:bodyPr/>
        <a:lstStyle/>
        <a:p>
          <a:r>
            <a:rPr lang="en-US"/>
            <a:t>Develop multi-semester workshops and retreats with expert guest speakers to scale up accelerated programs and learning communities</a:t>
          </a:r>
        </a:p>
      </dgm:t>
    </dgm:pt>
    <dgm:pt modelId="{FD0F4264-4852-40CD-AACE-D5E0DFD5C6F6}" type="parTrans" cxnId="{5184E095-3B07-4C67-A654-398231BDF3B3}">
      <dgm:prSet/>
      <dgm:spPr/>
      <dgm:t>
        <a:bodyPr/>
        <a:lstStyle/>
        <a:p>
          <a:endParaRPr lang="en-US"/>
        </a:p>
      </dgm:t>
    </dgm:pt>
    <dgm:pt modelId="{ECE323D7-730A-4B4A-9674-C93BB0B704B3}" type="sibTrans" cxnId="{5184E095-3B07-4C67-A654-398231BDF3B3}">
      <dgm:prSet/>
      <dgm:spPr/>
      <dgm:t>
        <a:bodyPr/>
        <a:lstStyle/>
        <a:p>
          <a:endParaRPr lang="en-US"/>
        </a:p>
      </dgm:t>
    </dgm:pt>
    <dgm:pt modelId="{CAE9E5B0-1300-4E69-A1B6-7E82659B83FF}">
      <dgm:prSet/>
      <dgm:spPr/>
      <dgm:t>
        <a:bodyPr/>
        <a:lstStyle/>
        <a:p>
          <a:pPr>
            <a:defRPr b="1"/>
          </a:pPr>
          <a:r>
            <a:rPr lang="en-US"/>
            <a:t>For non-ESOL faculty:</a:t>
          </a:r>
        </a:p>
      </dgm:t>
    </dgm:pt>
    <dgm:pt modelId="{5642722B-C0A5-4061-B11F-8F2935DDDBB4}" type="parTrans" cxnId="{CCEBF931-5CA1-4261-84E6-02DEBC353D90}">
      <dgm:prSet/>
      <dgm:spPr/>
      <dgm:t>
        <a:bodyPr/>
        <a:lstStyle/>
        <a:p>
          <a:endParaRPr lang="en-US"/>
        </a:p>
      </dgm:t>
    </dgm:pt>
    <dgm:pt modelId="{7E238A95-31C6-47DC-8D4F-4872522A7993}" type="sibTrans" cxnId="{CCEBF931-5CA1-4261-84E6-02DEBC353D90}">
      <dgm:prSet/>
      <dgm:spPr/>
      <dgm:t>
        <a:bodyPr/>
        <a:lstStyle/>
        <a:p>
          <a:endParaRPr lang="en-US"/>
        </a:p>
      </dgm:t>
    </dgm:pt>
    <dgm:pt modelId="{CCC4A79D-32DF-4181-9822-FBD2E928318C}">
      <dgm:prSet/>
      <dgm:spPr/>
      <dgm:t>
        <a:bodyPr/>
        <a:lstStyle/>
        <a:p>
          <a:r>
            <a:rPr lang="en-US"/>
            <a:t>Offer writing across the curriculum events addressing ELL support in mainstream classes </a:t>
          </a:r>
        </a:p>
      </dgm:t>
    </dgm:pt>
    <dgm:pt modelId="{7C15AE53-7D22-4A60-A4DE-E920FCB6EF11}" type="parTrans" cxnId="{E9BF2DC7-514A-4631-AEDF-7C514EE00AA3}">
      <dgm:prSet/>
      <dgm:spPr/>
      <dgm:t>
        <a:bodyPr/>
        <a:lstStyle/>
        <a:p>
          <a:endParaRPr lang="en-US"/>
        </a:p>
      </dgm:t>
    </dgm:pt>
    <dgm:pt modelId="{12B94647-22D6-49EB-BB88-F94F13CF8CCA}" type="sibTrans" cxnId="{E9BF2DC7-514A-4631-AEDF-7C514EE00AA3}">
      <dgm:prSet/>
      <dgm:spPr/>
      <dgm:t>
        <a:bodyPr/>
        <a:lstStyle/>
        <a:p>
          <a:endParaRPr lang="en-US"/>
        </a:p>
      </dgm:t>
    </dgm:pt>
    <dgm:pt modelId="{D30851ED-A906-4AC1-B8CA-0FB88335D9F5}">
      <dgm:prSet/>
      <dgm:spPr/>
      <dgm:t>
        <a:bodyPr/>
        <a:lstStyle/>
        <a:p>
          <a:pPr>
            <a:defRPr b="1"/>
          </a:pPr>
          <a:r>
            <a:rPr lang="en-US"/>
            <a:t>Other:</a:t>
          </a:r>
        </a:p>
      </dgm:t>
    </dgm:pt>
    <dgm:pt modelId="{85A166F2-A57D-48A2-8DEE-762E138F8DCA}" type="parTrans" cxnId="{88FC054D-A169-4A48-867D-C0C503D83D2D}">
      <dgm:prSet/>
      <dgm:spPr/>
      <dgm:t>
        <a:bodyPr/>
        <a:lstStyle/>
        <a:p>
          <a:endParaRPr lang="en-US"/>
        </a:p>
      </dgm:t>
    </dgm:pt>
    <dgm:pt modelId="{75099B66-67D3-425F-A5B8-B4453ADF3BC8}" type="sibTrans" cxnId="{88FC054D-A169-4A48-867D-C0C503D83D2D}">
      <dgm:prSet/>
      <dgm:spPr/>
      <dgm:t>
        <a:bodyPr/>
        <a:lstStyle/>
        <a:p>
          <a:endParaRPr lang="en-US"/>
        </a:p>
      </dgm:t>
    </dgm:pt>
    <dgm:pt modelId="{A57364A2-2A80-447F-81BE-9A7CA87FAE57}">
      <dgm:prSet/>
      <dgm:spPr/>
      <dgm:t>
        <a:bodyPr/>
        <a:lstStyle/>
        <a:p>
          <a:r>
            <a:rPr lang="en-US"/>
            <a:t>Ongoing training of and collaboration with GP advisors </a:t>
          </a:r>
        </a:p>
      </dgm:t>
    </dgm:pt>
    <dgm:pt modelId="{7CF303C0-A29A-49EF-87B7-6DA9591CB0EC}" type="parTrans" cxnId="{72AA1C95-FD3B-40FF-BAAE-5981A3080873}">
      <dgm:prSet/>
      <dgm:spPr/>
      <dgm:t>
        <a:bodyPr/>
        <a:lstStyle/>
        <a:p>
          <a:endParaRPr lang="en-US"/>
        </a:p>
      </dgm:t>
    </dgm:pt>
    <dgm:pt modelId="{B5084855-5C85-4F51-AD21-5DDC55BA2016}" type="sibTrans" cxnId="{72AA1C95-FD3B-40FF-BAAE-5981A3080873}">
      <dgm:prSet/>
      <dgm:spPr/>
      <dgm:t>
        <a:bodyPr/>
        <a:lstStyle/>
        <a:p>
          <a:endParaRPr lang="en-US"/>
        </a:p>
      </dgm:t>
    </dgm:pt>
    <dgm:pt modelId="{5132C54A-0C54-4A36-AC22-884D6C3AC3D0}">
      <dgm:prSet/>
      <dgm:spPr/>
      <dgm:t>
        <a:bodyPr/>
        <a:lstStyle/>
        <a:p>
          <a:r>
            <a:rPr lang="en-US"/>
            <a:t>Participation in statewide ACME events</a:t>
          </a:r>
        </a:p>
      </dgm:t>
    </dgm:pt>
    <dgm:pt modelId="{A22AA3C1-DA6B-4EB9-8499-B8223D057AF2}" type="parTrans" cxnId="{95567703-A6B8-4955-886E-DB3D47E1CE4E}">
      <dgm:prSet/>
      <dgm:spPr/>
      <dgm:t>
        <a:bodyPr/>
        <a:lstStyle/>
        <a:p>
          <a:endParaRPr lang="en-US"/>
        </a:p>
      </dgm:t>
    </dgm:pt>
    <dgm:pt modelId="{68CE3725-F06C-45C8-B7AB-FA4D4F922410}" type="sibTrans" cxnId="{95567703-A6B8-4955-886E-DB3D47E1CE4E}">
      <dgm:prSet/>
      <dgm:spPr/>
      <dgm:t>
        <a:bodyPr/>
        <a:lstStyle/>
        <a:p>
          <a:endParaRPr lang="en-US"/>
        </a:p>
      </dgm:t>
    </dgm:pt>
    <dgm:pt modelId="{672A73F5-D63A-4EF6-B77E-749FE71E81F5}" type="pres">
      <dgm:prSet presAssocID="{D5B6DE96-B885-4CFA-BC0A-76FF5BCC6B18}" presName="root" presStyleCnt="0">
        <dgm:presLayoutVars>
          <dgm:dir/>
          <dgm:resizeHandles val="exact"/>
        </dgm:presLayoutVars>
      </dgm:prSet>
      <dgm:spPr/>
    </dgm:pt>
    <dgm:pt modelId="{3E8F98EC-E53F-4523-AAE3-073504134AB1}" type="pres">
      <dgm:prSet presAssocID="{F7B6CD34-5547-4DB8-8E7F-9F1094B8B245}" presName="compNode" presStyleCnt="0"/>
      <dgm:spPr/>
    </dgm:pt>
    <dgm:pt modelId="{0D7F3422-3938-41B0-B78B-6F168926FCB3}" type="pres">
      <dgm:prSet presAssocID="{F7B6CD34-5547-4DB8-8E7F-9F1094B8B2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E53F322-DF91-4904-86B8-378BDA93096C}" type="pres">
      <dgm:prSet presAssocID="{F7B6CD34-5547-4DB8-8E7F-9F1094B8B245}" presName="iconSpace" presStyleCnt="0"/>
      <dgm:spPr/>
    </dgm:pt>
    <dgm:pt modelId="{5C739D10-42ED-410A-BE6F-5A62904016B3}" type="pres">
      <dgm:prSet presAssocID="{F7B6CD34-5547-4DB8-8E7F-9F1094B8B245}" presName="parTx" presStyleLbl="revTx" presStyleIdx="0" presStyleCnt="6">
        <dgm:presLayoutVars>
          <dgm:chMax val="0"/>
          <dgm:chPref val="0"/>
        </dgm:presLayoutVars>
      </dgm:prSet>
      <dgm:spPr/>
    </dgm:pt>
    <dgm:pt modelId="{DB2EB6F0-5C15-4AD1-80AC-6BC882C25A46}" type="pres">
      <dgm:prSet presAssocID="{F7B6CD34-5547-4DB8-8E7F-9F1094B8B245}" presName="txSpace" presStyleCnt="0"/>
      <dgm:spPr/>
    </dgm:pt>
    <dgm:pt modelId="{85F63486-EEFC-41A6-9C0A-5B9CFDAEBD97}" type="pres">
      <dgm:prSet presAssocID="{F7B6CD34-5547-4DB8-8E7F-9F1094B8B245}" presName="desTx" presStyleLbl="revTx" presStyleIdx="1" presStyleCnt="6">
        <dgm:presLayoutVars/>
      </dgm:prSet>
      <dgm:spPr/>
    </dgm:pt>
    <dgm:pt modelId="{FF835E7E-D547-4882-BBF0-8AA695B44BBE}" type="pres">
      <dgm:prSet presAssocID="{D4C58658-C23E-4F16-BD2C-307B9E8D7D02}" presName="sibTrans" presStyleCnt="0"/>
      <dgm:spPr/>
    </dgm:pt>
    <dgm:pt modelId="{B7605097-F158-442D-BF66-E940E9796285}" type="pres">
      <dgm:prSet presAssocID="{CAE9E5B0-1300-4E69-A1B6-7E82659B83FF}" presName="compNode" presStyleCnt="0"/>
      <dgm:spPr/>
    </dgm:pt>
    <dgm:pt modelId="{B5E9FA8C-9709-473D-9840-070A8DB92725}" type="pres">
      <dgm:prSet presAssocID="{CAE9E5B0-1300-4E69-A1B6-7E82659B83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5984A47E-4456-4EAB-A035-49B3062CBCE6}" type="pres">
      <dgm:prSet presAssocID="{CAE9E5B0-1300-4E69-A1B6-7E82659B83FF}" presName="iconSpace" presStyleCnt="0"/>
      <dgm:spPr/>
    </dgm:pt>
    <dgm:pt modelId="{E90D3F2C-4F59-4097-B824-D9F088A71DD9}" type="pres">
      <dgm:prSet presAssocID="{CAE9E5B0-1300-4E69-A1B6-7E82659B83FF}" presName="parTx" presStyleLbl="revTx" presStyleIdx="2" presStyleCnt="6">
        <dgm:presLayoutVars>
          <dgm:chMax val="0"/>
          <dgm:chPref val="0"/>
        </dgm:presLayoutVars>
      </dgm:prSet>
      <dgm:spPr/>
    </dgm:pt>
    <dgm:pt modelId="{BCBDF909-0FA1-4C07-A760-E3224361FA4B}" type="pres">
      <dgm:prSet presAssocID="{CAE9E5B0-1300-4E69-A1B6-7E82659B83FF}" presName="txSpace" presStyleCnt="0"/>
      <dgm:spPr/>
    </dgm:pt>
    <dgm:pt modelId="{0261855E-9F96-4BEA-802A-3134C297B937}" type="pres">
      <dgm:prSet presAssocID="{CAE9E5B0-1300-4E69-A1B6-7E82659B83FF}" presName="desTx" presStyleLbl="revTx" presStyleIdx="3" presStyleCnt="6">
        <dgm:presLayoutVars/>
      </dgm:prSet>
      <dgm:spPr/>
    </dgm:pt>
    <dgm:pt modelId="{83C35C84-9FEE-494D-B6DD-145F1D79020C}" type="pres">
      <dgm:prSet presAssocID="{7E238A95-31C6-47DC-8D4F-4872522A7993}" presName="sibTrans" presStyleCnt="0"/>
      <dgm:spPr/>
    </dgm:pt>
    <dgm:pt modelId="{F9149F93-BA87-4637-8ADD-A726602CF6B3}" type="pres">
      <dgm:prSet presAssocID="{D30851ED-A906-4AC1-B8CA-0FB88335D9F5}" presName="compNode" presStyleCnt="0"/>
      <dgm:spPr/>
    </dgm:pt>
    <dgm:pt modelId="{4470B186-D20B-4213-9041-BEDA01D7EF78}" type="pres">
      <dgm:prSet presAssocID="{D30851ED-A906-4AC1-B8CA-0FB88335D9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E1C72478-B609-4466-925A-E73D25BA5395}" type="pres">
      <dgm:prSet presAssocID="{D30851ED-A906-4AC1-B8CA-0FB88335D9F5}" presName="iconSpace" presStyleCnt="0"/>
      <dgm:spPr/>
    </dgm:pt>
    <dgm:pt modelId="{AF0367F6-5E6F-4679-9165-2A4C8D3F8290}" type="pres">
      <dgm:prSet presAssocID="{D30851ED-A906-4AC1-B8CA-0FB88335D9F5}" presName="parTx" presStyleLbl="revTx" presStyleIdx="4" presStyleCnt="6">
        <dgm:presLayoutVars>
          <dgm:chMax val="0"/>
          <dgm:chPref val="0"/>
        </dgm:presLayoutVars>
      </dgm:prSet>
      <dgm:spPr/>
    </dgm:pt>
    <dgm:pt modelId="{4980BAC8-3463-49E9-8E79-5B2406D435C0}" type="pres">
      <dgm:prSet presAssocID="{D30851ED-A906-4AC1-B8CA-0FB88335D9F5}" presName="txSpace" presStyleCnt="0"/>
      <dgm:spPr/>
    </dgm:pt>
    <dgm:pt modelId="{3CD72D3B-CFD4-454D-97B3-063763871B01}" type="pres">
      <dgm:prSet presAssocID="{D30851ED-A906-4AC1-B8CA-0FB88335D9F5}" presName="desTx" presStyleLbl="revTx" presStyleIdx="5" presStyleCnt="6">
        <dgm:presLayoutVars/>
      </dgm:prSet>
      <dgm:spPr/>
    </dgm:pt>
  </dgm:ptLst>
  <dgm:cxnLst>
    <dgm:cxn modelId="{95567703-A6B8-4955-886E-DB3D47E1CE4E}" srcId="{D30851ED-A906-4AC1-B8CA-0FB88335D9F5}" destId="{5132C54A-0C54-4A36-AC22-884D6C3AC3D0}" srcOrd="1" destOrd="0" parTransId="{A22AA3C1-DA6B-4EB9-8499-B8223D057AF2}" sibTransId="{68CE3725-F06C-45C8-B7AB-FA4D4F922410}"/>
    <dgm:cxn modelId="{ACC23404-9194-4145-967B-2E2DF6F726AF}" srcId="{F7B6CD34-5547-4DB8-8E7F-9F1094B8B245}" destId="{60252D74-6B01-434A-AF2F-4260C718CAF3}" srcOrd="1" destOrd="0" parTransId="{11ECDB56-5A08-49F6-84D9-E83B366A779D}" sibTransId="{76A81858-9A48-4CAA-AAB6-B3CCD296334B}"/>
    <dgm:cxn modelId="{CCEBF931-5CA1-4261-84E6-02DEBC353D90}" srcId="{D5B6DE96-B885-4CFA-BC0A-76FF5BCC6B18}" destId="{CAE9E5B0-1300-4E69-A1B6-7E82659B83FF}" srcOrd="1" destOrd="0" parTransId="{5642722B-C0A5-4061-B11F-8F2935DDDBB4}" sibTransId="{7E238A95-31C6-47DC-8D4F-4872522A7993}"/>
    <dgm:cxn modelId="{69B9D05D-1EFA-46DF-A94C-8B7E0B0F596C}" type="presOf" srcId="{CAE9E5B0-1300-4E69-A1B6-7E82659B83FF}" destId="{E90D3F2C-4F59-4097-B824-D9F088A71DD9}" srcOrd="0" destOrd="0" presId="urn:microsoft.com/office/officeart/2018/5/layout/CenteredIconLabelDescriptionList"/>
    <dgm:cxn modelId="{3E4E5443-AB36-4448-89E8-A6736CDEDB06}" type="presOf" srcId="{2798BA3C-919A-4161-A2C8-FA51FB28BB01}" destId="{85F63486-EEFC-41A6-9C0A-5B9CFDAEBD97}" srcOrd="0" destOrd="3" presId="urn:microsoft.com/office/officeart/2018/5/layout/CenteredIconLabelDescriptionList"/>
    <dgm:cxn modelId="{1EE0B944-A1FF-4F22-ABEF-6A1ED7C1FD2F}" type="presOf" srcId="{F7B6CD34-5547-4DB8-8E7F-9F1094B8B245}" destId="{5C739D10-42ED-410A-BE6F-5A62904016B3}" srcOrd="0" destOrd="0" presId="urn:microsoft.com/office/officeart/2018/5/layout/CenteredIconLabelDescriptionList"/>
    <dgm:cxn modelId="{88FC054D-A169-4A48-867D-C0C503D83D2D}" srcId="{D5B6DE96-B885-4CFA-BC0A-76FF5BCC6B18}" destId="{D30851ED-A906-4AC1-B8CA-0FB88335D9F5}" srcOrd="2" destOrd="0" parTransId="{85A166F2-A57D-48A2-8DEE-762E138F8DCA}" sibTransId="{75099B66-67D3-425F-A5B8-B4453ADF3BC8}"/>
    <dgm:cxn modelId="{D5D35250-BC65-44FA-BFCB-245F1F8A6B98}" type="presOf" srcId="{CCC4A79D-32DF-4181-9822-FBD2E928318C}" destId="{0261855E-9F96-4BEA-802A-3134C297B937}" srcOrd="0" destOrd="0" presId="urn:microsoft.com/office/officeart/2018/5/layout/CenteredIconLabelDescriptionList"/>
    <dgm:cxn modelId="{222C0453-0A9C-4E73-891B-2BFB746358CE}" type="presOf" srcId="{A57364A2-2A80-447F-81BE-9A7CA87FAE57}" destId="{3CD72D3B-CFD4-454D-97B3-063763871B01}" srcOrd="0" destOrd="0" presId="urn:microsoft.com/office/officeart/2018/5/layout/CenteredIconLabelDescriptionList"/>
    <dgm:cxn modelId="{E0B3F488-838B-47EF-91AD-C867D5AB9A54}" type="presOf" srcId="{D30851ED-A906-4AC1-B8CA-0FB88335D9F5}" destId="{AF0367F6-5E6F-4679-9165-2A4C8D3F8290}" srcOrd="0" destOrd="0" presId="urn:microsoft.com/office/officeart/2018/5/layout/CenteredIconLabelDescriptionList"/>
    <dgm:cxn modelId="{E83D7591-78D8-486C-8E6A-47B775738645}" srcId="{F7B6CD34-5547-4DB8-8E7F-9F1094B8B245}" destId="{8E87C36A-08F1-4FB4-AD25-9A03F9679CCA}" srcOrd="2" destOrd="0" parTransId="{E59DE822-9225-4585-AC9F-AD665D169AB4}" sibTransId="{ADB2E8FC-2F09-411C-B604-02CFAF15D264}"/>
    <dgm:cxn modelId="{72AA1C95-FD3B-40FF-BAAE-5981A3080873}" srcId="{D30851ED-A906-4AC1-B8CA-0FB88335D9F5}" destId="{A57364A2-2A80-447F-81BE-9A7CA87FAE57}" srcOrd="0" destOrd="0" parTransId="{7CF303C0-A29A-49EF-87B7-6DA9591CB0EC}" sibTransId="{B5084855-5C85-4F51-AD21-5DDC55BA2016}"/>
    <dgm:cxn modelId="{5184E095-3B07-4C67-A654-398231BDF3B3}" srcId="{F7B6CD34-5547-4DB8-8E7F-9F1094B8B245}" destId="{2798BA3C-919A-4161-A2C8-FA51FB28BB01}" srcOrd="3" destOrd="0" parTransId="{FD0F4264-4852-40CD-AACE-D5E0DFD5C6F6}" sibTransId="{ECE323D7-730A-4B4A-9674-C93BB0B704B3}"/>
    <dgm:cxn modelId="{31DE6B9B-13B5-4D7A-A7A2-4B8120D09BD0}" srcId="{D5B6DE96-B885-4CFA-BC0A-76FF5BCC6B18}" destId="{F7B6CD34-5547-4DB8-8E7F-9F1094B8B245}" srcOrd="0" destOrd="0" parTransId="{F2B6FE3B-9DDE-4193-9D94-F343519319A5}" sibTransId="{D4C58658-C23E-4F16-BD2C-307B9E8D7D02}"/>
    <dgm:cxn modelId="{78585B9E-A62C-4D20-95E7-1C810B7482D6}" type="presOf" srcId="{60252D74-6B01-434A-AF2F-4260C718CAF3}" destId="{85F63486-EEFC-41A6-9C0A-5B9CFDAEBD97}" srcOrd="0" destOrd="1" presId="urn:microsoft.com/office/officeart/2018/5/layout/CenteredIconLabelDescriptionList"/>
    <dgm:cxn modelId="{BDDD9FA4-C992-4837-AD33-F4281AB18F30}" type="presOf" srcId="{5132C54A-0C54-4A36-AC22-884D6C3AC3D0}" destId="{3CD72D3B-CFD4-454D-97B3-063763871B01}" srcOrd="0" destOrd="1" presId="urn:microsoft.com/office/officeart/2018/5/layout/CenteredIconLabelDescriptionList"/>
    <dgm:cxn modelId="{C05EF8B9-8BD7-4B02-AB6F-4EACF4DDD828}" type="presOf" srcId="{8E87C36A-08F1-4FB4-AD25-9A03F9679CCA}" destId="{85F63486-EEFC-41A6-9C0A-5B9CFDAEBD97}" srcOrd="0" destOrd="2" presId="urn:microsoft.com/office/officeart/2018/5/layout/CenteredIconLabelDescriptionList"/>
    <dgm:cxn modelId="{E9BF2DC7-514A-4631-AEDF-7C514EE00AA3}" srcId="{CAE9E5B0-1300-4E69-A1B6-7E82659B83FF}" destId="{CCC4A79D-32DF-4181-9822-FBD2E928318C}" srcOrd="0" destOrd="0" parTransId="{7C15AE53-7D22-4A60-A4DE-E920FCB6EF11}" sibTransId="{12B94647-22D6-49EB-BB88-F94F13CF8CCA}"/>
    <dgm:cxn modelId="{810563DA-86F9-4096-96BA-3D8603C07F3D}" type="presOf" srcId="{EC0BC92C-65AC-4A67-B949-766CFDD9B392}" destId="{85F63486-EEFC-41A6-9C0A-5B9CFDAEBD97}" srcOrd="0" destOrd="0" presId="urn:microsoft.com/office/officeart/2018/5/layout/CenteredIconLabelDescriptionList"/>
    <dgm:cxn modelId="{509E70E5-1A47-4F91-B635-795FA8DB73EA}" type="presOf" srcId="{D5B6DE96-B885-4CFA-BC0A-76FF5BCC6B18}" destId="{672A73F5-D63A-4EF6-B77E-749FE71E81F5}" srcOrd="0" destOrd="0" presId="urn:microsoft.com/office/officeart/2018/5/layout/CenteredIconLabelDescriptionList"/>
    <dgm:cxn modelId="{216AAEF3-095C-4384-BCE8-07477B9DFE19}" srcId="{F7B6CD34-5547-4DB8-8E7F-9F1094B8B245}" destId="{EC0BC92C-65AC-4A67-B949-766CFDD9B392}" srcOrd="0" destOrd="0" parTransId="{9FAE9001-8C44-453C-A9E4-7F3DFCBECC75}" sibTransId="{EE5EF4B5-65D7-4085-9E32-D228D0BB8119}"/>
    <dgm:cxn modelId="{EE9EA34A-14D0-4693-8CEA-57AB7A8EDE56}" type="presParOf" srcId="{672A73F5-D63A-4EF6-B77E-749FE71E81F5}" destId="{3E8F98EC-E53F-4523-AAE3-073504134AB1}" srcOrd="0" destOrd="0" presId="urn:microsoft.com/office/officeart/2018/5/layout/CenteredIconLabelDescriptionList"/>
    <dgm:cxn modelId="{C3DB0B1B-CA24-40ED-89A3-2E210E174F15}" type="presParOf" srcId="{3E8F98EC-E53F-4523-AAE3-073504134AB1}" destId="{0D7F3422-3938-41B0-B78B-6F168926FCB3}" srcOrd="0" destOrd="0" presId="urn:microsoft.com/office/officeart/2018/5/layout/CenteredIconLabelDescriptionList"/>
    <dgm:cxn modelId="{D8117A7F-9E52-460E-BD7B-24939A076769}" type="presParOf" srcId="{3E8F98EC-E53F-4523-AAE3-073504134AB1}" destId="{EE53F322-DF91-4904-86B8-378BDA93096C}" srcOrd="1" destOrd="0" presId="urn:microsoft.com/office/officeart/2018/5/layout/CenteredIconLabelDescriptionList"/>
    <dgm:cxn modelId="{2DA13D76-1362-433C-9564-F0E7159C214F}" type="presParOf" srcId="{3E8F98EC-E53F-4523-AAE3-073504134AB1}" destId="{5C739D10-42ED-410A-BE6F-5A62904016B3}" srcOrd="2" destOrd="0" presId="urn:microsoft.com/office/officeart/2018/5/layout/CenteredIconLabelDescriptionList"/>
    <dgm:cxn modelId="{8B53DE8F-E73B-43A8-AFD0-78CC7FF9260D}" type="presParOf" srcId="{3E8F98EC-E53F-4523-AAE3-073504134AB1}" destId="{DB2EB6F0-5C15-4AD1-80AC-6BC882C25A46}" srcOrd="3" destOrd="0" presId="urn:microsoft.com/office/officeart/2018/5/layout/CenteredIconLabelDescriptionList"/>
    <dgm:cxn modelId="{1179519D-E5B8-44FE-AB90-A37C38810B7C}" type="presParOf" srcId="{3E8F98EC-E53F-4523-AAE3-073504134AB1}" destId="{85F63486-EEFC-41A6-9C0A-5B9CFDAEBD97}" srcOrd="4" destOrd="0" presId="urn:microsoft.com/office/officeart/2018/5/layout/CenteredIconLabelDescriptionList"/>
    <dgm:cxn modelId="{AD2A16BA-C3B5-4CC4-88BE-8F728DA18C45}" type="presParOf" srcId="{672A73F5-D63A-4EF6-B77E-749FE71E81F5}" destId="{FF835E7E-D547-4882-BBF0-8AA695B44BBE}" srcOrd="1" destOrd="0" presId="urn:microsoft.com/office/officeart/2018/5/layout/CenteredIconLabelDescriptionList"/>
    <dgm:cxn modelId="{A5C6E995-2C43-46BD-B878-665D4874186E}" type="presParOf" srcId="{672A73F5-D63A-4EF6-B77E-749FE71E81F5}" destId="{B7605097-F158-442D-BF66-E940E9796285}" srcOrd="2" destOrd="0" presId="urn:microsoft.com/office/officeart/2018/5/layout/CenteredIconLabelDescriptionList"/>
    <dgm:cxn modelId="{32A70841-3F16-4486-88A3-0226232713F2}" type="presParOf" srcId="{B7605097-F158-442D-BF66-E940E9796285}" destId="{B5E9FA8C-9709-473D-9840-070A8DB92725}" srcOrd="0" destOrd="0" presId="urn:microsoft.com/office/officeart/2018/5/layout/CenteredIconLabelDescriptionList"/>
    <dgm:cxn modelId="{481C4892-FBEC-4592-AB33-31D9689E4948}" type="presParOf" srcId="{B7605097-F158-442D-BF66-E940E9796285}" destId="{5984A47E-4456-4EAB-A035-49B3062CBCE6}" srcOrd="1" destOrd="0" presId="urn:microsoft.com/office/officeart/2018/5/layout/CenteredIconLabelDescriptionList"/>
    <dgm:cxn modelId="{5C42E4B3-49EF-49F2-BFB3-49228D04A40E}" type="presParOf" srcId="{B7605097-F158-442D-BF66-E940E9796285}" destId="{E90D3F2C-4F59-4097-B824-D9F088A71DD9}" srcOrd="2" destOrd="0" presId="urn:microsoft.com/office/officeart/2018/5/layout/CenteredIconLabelDescriptionList"/>
    <dgm:cxn modelId="{83FA5B30-DDD9-4BA3-A551-88A22F69D955}" type="presParOf" srcId="{B7605097-F158-442D-BF66-E940E9796285}" destId="{BCBDF909-0FA1-4C07-A760-E3224361FA4B}" srcOrd="3" destOrd="0" presId="urn:microsoft.com/office/officeart/2018/5/layout/CenteredIconLabelDescriptionList"/>
    <dgm:cxn modelId="{2BD59231-F3EE-4661-AC4C-E35BD5C4BF9C}" type="presParOf" srcId="{B7605097-F158-442D-BF66-E940E9796285}" destId="{0261855E-9F96-4BEA-802A-3134C297B937}" srcOrd="4" destOrd="0" presId="urn:microsoft.com/office/officeart/2018/5/layout/CenteredIconLabelDescriptionList"/>
    <dgm:cxn modelId="{726B3DB7-B4B9-45E3-AC72-6858C6D24AC4}" type="presParOf" srcId="{672A73F5-D63A-4EF6-B77E-749FE71E81F5}" destId="{83C35C84-9FEE-494D-B6DD-145F1D79020C}" srcOrd="3" destOrd="0" presId="urn:microsoft.com/office/officeart/2018/5/layout/CenteredIconLabelDescriptionList"/>
    <dgm:cxn modelId="{7CD8934B-2CD4-43B3-A441-7251FBA0B777}" type="presParOf" srcId="{672A73F5-D63A-4EF6-B77E-749FE71E81F5}" destId="{F9149F93-BA87-4637-8ADD-A726602CF6B3}" srcOrd="4" destOrd="0" presId="urn:microsoft.com/office/officeart/2018/5/layout/CenteredIconLabelDescriptionList"/>
    <dgm:cxn modelId="{79F6B810-4452-4E21-88EF-447360567384}" type="presParOf" srcId="{F9149F93-BA87-4637-8ADD-A726602CF6B3}" destId="{4470B186-D20B-4213-9041-BEDA01D7EF78}" srcOrd="0" destOrd="0" presId="urn:microsoft.com/office/officeart/2018/5/layout/CenteredIconLabelDescriptionList"/>
    <dgm:cxn modelId="{FFFF57B3-E850-490C-A4B7-34838B365CEE}" type="presParOf" srcId="{F9149F93-BA87-4637-8ADD-A726602CF6B3}" destId="{E1C72478-B609-4466-925A-E73D25BA5395}" srcOrd="1" destOrd="0" presId="urn:microsoft.com/office/officeart/2018/5/layout/CenteredIconLabelDescriptionList"/>
    <dgm:cxn modelId="{F05E5BF7-EC0E-4078-BAB0-23323EED78D8}" type="presParOf" srcId="{F9149F93-BA87-4637-8ADD-A726602CF6B3}" destId="{AF0367F6-5E6F-4679-9165-2A4C8D3F8290}" srcOrd="2" destOrd="0" presId="urn:microsoft.com/office/officeart/2018/5/layout/CenteredIconLabelDescriptionList"/>
    <dgm:cxn modelId="{6CA9893A-B935-4DB9-B9B2-FD1F0B671EE0}" type="presParOf" srcId="{F9149F93-BA87-4637-8ADD-A726602CF6B3}" destId="{4980BAC8-3463-49E9-8E79-5B2406D435C0}" srcOrd="3" destOrd="0" presId="urn:microsoft.com/office/officeart/2018/5/layout/CenteredIconLabelDescriptionList"/>
    <dgm:cxn modelId="{F7B8D4AE-400E-4D4B-A5CC-07921A125FE8}" type="presParOf" srcId="{F9149F93-BA87-4637-8ADD-A726602CF6B3}" destId="{3CD72D3B-CFD4-454D-97B3-063763871B0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1B84A-44E7-4CD5-A4F2-6B2E1317768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CBA6153-6C06-4D37-9ABE-95698782A56D}">
      <dgm:prSet/>
      <dgm:spPr/>
      <dgm:t>
        <a:bodyPr/>
        <a:lstStyle/>
        <a:p>
          <a:r>
            <a:rPr lang="en-US"/>
            <a:t>By default, all students will place into college-level math or college-level math paired with a corequisite support course</a:t>
          </a:r>
        </a:p>
      </dgm:t>
    </dgm:pt>
    <dgm:pt modelId="{48797EA7-A4A3-437B-901B-A568495B147F}" type="parTrans" cxnId="{C00043EC-2652-4447-AF9D-C5403404CC73}">
      <dgm:prSet/>
      <dgm:spPr/>
      <dgm:t>
        <a:bodyPr/>
        <a:lstStyle/>
        <a:p>
          <a:endParaRPr lang="en-US"/>
        </a:p>
      </dgm:t>
    </dgm:pt>
    <dgm:pt modelId="{CDD1BABB-EE04-4B51-BC06-4CDDDC97E30B}" type="sibTrans" cxnId="{C00043EC-2652-4447-AF9D-C5403404CC73}">
      <dgm:prSet/>
      <dgm:spPr/>
      <dgm:t>
        <a:bodyPr/>
        <a:lstStyle/>
        <a:p>
          <a:endParaRPr lang="en-US"/>
        </a:p>
      </dgm:t>
    </dgm:pt>
    <dgm:pt modelId="{FFB78A5D-9FF8-40BF-8CF0-268CA3D32E48}">
      <dgm:prSet/>
      <dgm:spPr/>
      <dgm:t>
        <a:bodyPr/>
        <a:lstStyle/>
        <a:p>
          <a:r>
            <a:rPr lang="en-US"/>
            <a:t>Developmental prerequisite courses are replaced with corequisite courses tied to the gateway college-level course</a:t>
          </a:r>
        </a:p>
      </dgm:t>
    </dgm:pt>
    <dgm:pt modelId="{313846B3-EDBB-41A5-878C-90E711EC8A18}" type="parTrans" cxnId="{5FBD8FD5-DEB0-45D9-8E25-994B6589FFD9}">
      <dgm:prSet/>
      <dgm:spPr/>
      <dgm:t>
        <a:bodyPr/>
        <a:lstStyle/>
        <a:p>
          <a:endParaRPr lang="en-US"/>
        </a:p>
      </dgm:t>
    </dgm:pt>
    <dgm:pt modelId="{B352BF25-0303-45CA-977C-02BB0F54DB76}" type="sibTrans" cxnId="{5FBD8FD5-DEB0-45D9-8E25-994B6589FFD9}">
      <dgm:prSet/>
      <dgm:spPr/>
      <dgm:t>
        <a:bodyPr/>
        <a:lstStyle/>
        <a:p>
          <a:endParaRPr lang="en-US"/>
        </a:p>
      </dgm:t>
    </dgm:pt>
    <dgm:pt modelId="{9624D190-87C6-4C0F-888F-7B01E27B1CD7}">
      <dgm:prSet/>
      <dgm:spPr/>
      <dgm:t>
        <a:bodyPr/>
        <a:lstStyle/>
        <a:p>
          <a:r>
            <a:rPr lang="en-US"/>
            <a:t>Math 085 through Math 137 (Pre-Algebra through Intermediate Algebra) will no longer be default placement for the vast majority of students (and no students after Fall 2025).</a:t>
          </a:r>
        </a:p>
      </dgm:t>
    </dgm:pt>
    <dgm:pt modelId="{B5760176-D5FB-4F61-A05A-E52B35A2AEA2}" type="parTrans" cxnId="{8B5EB5BF-FDFE-4238-9945-BAA22F122F2C}">
      <dgm:prSet/>
      <dgm:spPr/>
      <dgm:t>
        <a:bodyPr/>
        <a:lstStyle/>
        <a:p>
          <a:endParaRPr lang="en-US"/>
        </a:p>
      </dgm:t>
    </dgm:pt>
    <dgm:pt modelId="{7E5F3875-E0C2-4B04-9AB8-EBE61F4224C7}" type="sibTrans" cxnId="{8B5EB5BF-FDFE-4238-9945-BAA22F122F2C}">
      <dgm:prSet/>
      <dgm:spPr/>
      <dgm:t>
        <a:bodyPr/>
        <a:lstStyle/>
        <a:p>
          <a:endParaRPr lang="en-US"/>
        </a:p>
      </dgm:t>
    </dgm:pt>
    <dgm:pt modelId="{14D5D4C1-8A69-4D7E-A90F-F90B4C3467A5}" type="pres">
      <dgm:prSet presAssocID="{85C1B84A-44E7-4CD5-A4F2-6B2E13177682}" presName="hierChild1" presStyleCnt="0">
        <dgm:presLayoutVars>
          <dgm:chPref val="1"/>
          <dgm:dir/>
          <dgm:animOne val="branch"/>
          <dgm:animLvl val="lvl"/>
          <dgm:resizeHandles/>
        </dgm:presLayoutVars>
      </dgm:prSet>
      <dgm:spPr/>
    </dgm:pt>
    <dgm:pt modelId="{5BE3F0D3-C584-4FDB-8584-C26BDCB8F4DC}" type="pres">
      <dgm:prSet presAssocID="{7CBA6153-6C06-4D37-9ABE-95698782A56D}" presName="hierRoot1" presStyleCnt="0"/>
      <dgm:spPr/>
    </dgm:pt>
    <dgm:pt modelId="{3FCE5FFF-05F3-458F-B0DE-28C92ADE1597}" type="pres">
      <dgm:prSet presAssocID="{7CBA6153-6C06-4D37-9ABE-95698782A56D}" presName="composite" presStyleCnt="0"/>
      <dgm:spPr/>
    </dgm:pt>
    <dgm:pt modelId="{E92778EE-A99F-47CD-9586-182B2C5CA2D9}" type="pres">
      <dgm:prSet presAssocID="{7CBA6153-6C06-4D37-9ABE-95698782A56D}" presName="background" presStyleLbl="node0" presStyleIdx="0" presStyleCnt="3"/>
      <dgm:spPr/>
    </dgm:pt>
    <dgm:pt modelId="{1CCE18C5-7DD1-4CB9-80CA-A7CD04F50DCD}" type="pres">
      <dgm:prSet presAssocID="{7CBA6153-6C06-4D37-9ABE-95698782A56D}" presName="text" presStyleLbl="fgAcc0" presStyleIdx="0" presStyleCnt="3">
        <dgm:presLayoutVars>
          <dgm:chPref val="3"/>
        </dgm:presLayoutVars>
      </dgm:prSet>
      <dgm:spPr/>
    </dgm:pt>
    <dgm:pt modelId="{2CF0B28C-AC0C-442A-8091-16F4CDBCAF1A}" type="pres">
      <dgm:prSet presAssocID="{7CBA6153-6C06-4D37-9ABE-95698782A56D}" presName="hierChild2" presStyleCnt="0"/>
      <dgm:spPr/>
    </dgm:pt>
    <dgm:pt modelId="{473FD2B3-A6AC-4776-BEE5-D21C99880A90}" type="pres">
      <dgm:prSet presAssocID="{FFB78A5D-9FF8-40BF-8CF0-268CA3D32E48}" presName="hierRoot1" presStyleCnt="0"/>
      <dgm:spPr/>
    </dgm:pt>
    <dgm:pt modelId="{7CAE55B9-AB14-4E4C-AB8A-1214C7A4E2C7}" type="pres">
      <dgm:prSet presAssocID="{FFB78A5D-9FF8-40BF-8CF0-268CA3D32E48}" presName="composite" presStyleCnt="0"/>
      <dgm:spPr/>
    </dgm:pt>
    <dgm:pt modelId="{F88C04E8-EAEF-439F-9B51-4E4AA100B3D0}" type="pres">
      <dgm:prSet presAssocID="{FFB78A5D-9FF8-40BF-8CF0-268CA3D32E48}" presName="background" presStyleLbl="node0" presStyleIdx="1" presStyleCnt="3"/>
      <dgm:spPr/>
    </dgm:pt>
    <dgm:pt modelId="{D9D59881-8A3D-4403-81B8-4E3C20829B87}" type="pres">
      <dgm:prSet presAssocID="{FFB78A5D-9FF8-40BF-8CF0-268CA3D32E48}" presName="text" presStyleLbl="fgAcc0" presStyleIdx="1" presStyleCnt="3">
        <dgm:presLayoutVars>
          <dgm:chPref val="3"/>
        </dgm:presLayoutVars>
      </dgm:prSet>
      <dgm:spPr/>
    </dgm:pt>
    <dgm:pt modelId="{7CB8D0DA-23CB-49A6-9B93-BE523B72ADA9}" type="pres">
      <dgm:prSet presAssocID="{FFB78A5D-9FF8-40BF-8CF0-268CA3D32E48}" presName="hierChild2" presStyleCnt="0"/>
      <dgm:spPr/>
    </dgm:pt>
    <dgm:pt modelId="{30060C3E-7313-4095-9B17-6FAB5804E0A4}" type="pres">
      <dgm:prSet presAssocID="{9624D190-87C6-4C0F-888F-7B01E27B1CD7}" presName="hierRoot1" presStyleCnt="0"/>
      <dgm:spPr/>
    </dgm:pt>
    <dgm:pt modelId="{58DA051C-C0C8-4E39-8E85-C76751633FE9}" type="pres">
      <dgm:prSet presAssocID="{9624D190-87C6-4C0F-888F-7B01E27B1CD7}" presName="composite" presStyleCnt="0"/>
      <dgm:spPr/>
    </dgm:pt>
    <dgm:pt modelId="{08CDC73D-B4C8-4D43-B416-15FF8B0875BD}" type="pres">
      <dgm:prSet presAssocID="{9624D190-87C6-4C0F-888F-7B01E27B1CD7}" presName="background" presStyleLbl="node0" presStyleIdx="2" presStyleCnt="3"/>
      <dgm:spPr/>
    </dgm:pt>
    <dgm:pt modelId="{5E4E4680-B42A-4495-A2AC-1F339CD30F07}" type="pres">
      <dgm:prSet presAssocID="{9624D190-87C6-4C0F-888F-7B01E27B1CD7}" presName="text" presStyleLbl="fgAcc0" presStyleIdx="2" presStyleCnt="3">
        <dgm:presLayoutVars>
          <dgm:chPref val="3"/>
        </dgm:presLayoutVars>
      </dgm:prSet>
      <dgm:spPr/>
    </dgm:pt>
    <dgm:pt modelId="{124A8159-0A82-4F8C-A02A-6F958228BB9A}" type="pres">
      <dgm:prSet presAssocID="{9624D190-87C6-4C0F-888F-7B01E27B1CD7}" presName="hierChild2" presStyleCnt="0"/>
      <dgm:spPr/>
    </dgm:pt>
  </dgm:ptLst>
  <dgm:cxnLst>
    <dgm:cxn modelId="{D97DE002-E4B6-4EF5-B597-F2216BC7A254}" type="presOf" srcId="{85C1B84A-44E7-4CD5-A4F2-6B2E13177682}" destId="{14D5D4C1-8A69-4D7E-A90F-F90B4C3467A5}" srcOrd="0" destOrd="0" presId="urn:microsoft.com/office/officeart/2005/8/layout/hierarchy1"/>
    <dgm:cxn modelId="{B6F05837-A9A7-4D06-8850-975234DD5F52}" type="presOf" srcId="{7CBA6153-6C06-4D37-9ABE-95698782A56D}" destId="{1CCE18C5-7DD1-4CB9-80CA-A7CD04F50DCD}" srcOrd="0" destOrd="0" presId="urn:microsoft.com/office/officeart/2005/8/layout/hierarchy1"/>
    <dgm:cxn modelId="{E23FDB4D-858C-477B-8372-E3FA80D69240}" type="presOf" srcId="{9624D190-87C6-4C0F-888F-7B01E27B1CD7}" destId="{5E4E4680-B42A-4495-A2AC-1F339CD30F07}" srcOrd="0" destOrd="0" presId="urn:microsoft.com/office/officeart/2005/8/layout/hierarchy1"/>
    <dgm:cxn modelId="{973A0578-F440-41F0-B2BF-D302240D5554}" type="presOf" srcId="{FFB78A5D-9FF8-40BF-8CF0-268CA3D32E48}" destId="{D9D59881-8A3D-4403-81B8-4E3C20829B87}" srcOrd="0" destOrd="0" presId="urn:microsoft.com/office/officeart/2005/8/layout/hierarchy1"/>
    <dgm:cxn modelId="{8B5EB5BF-FDFE-4238-9945-BAA22F122F2C}" srcId="{85C1B84A-44E7-4CD5-A4F2-6B2E13177682}" destId="{9624D190-87C6-4C0F-888F-7B01E27B1CD7}" srcOrd="2" destOrd="0" parTransId="{B5760176-D5FB-4F61-A05A-E52B35A2AEA2}" sibTransId="{7E5F3875-E0C2-4B04-9AB8-EBE61F4224C7}"/>
    <dgm:cxn modelId="{5FBD8FD5-DEB0-45D9-8E25-994B6589FFD9}" srcId="{85C1B84A-44E7-4CD5-A4F2-6B2E13177682}" destId="{FFB78A5D-9FF8-40BF-8CF0-268CA3D32E48}" srcOrd="1" destOrd="0" parTransId="{313846B3-EDBB-41A5-878C-90E711EC8A18}" sibTransId="{B352BF25-0303-45CA-977C-02BB0F54DB76}"/>
    <dgm:cxn modelId="{C00043EC-2652-4447-AF9D-C5403404CC73}" srcId="{85C1B84A-44E7-4CD5-A4F2-6B2E13177682}" destId="{7CBA6153-6C06-4D37-9ABE-95698782A56D}" srcOrd="0" destOrd="0" parTransId="{48797EA7-A4A3-437B-901B-A568495B147F}" sibTransId="{CDD1BABB-EE04-4B51-BC06-4CDDDC97E30B}"/>
    <dgm:cxn modelId="{FE5D0877-4EC4-403A-B7C0-5D17AC2B2E57}" type="presParOf" srcId="{14D5D4C1-8A69-4D7E-A90F-F90B4C3467A5}" destId="{5BE3F0D3-C584-4FDB-8584-C26BDCB8F4DC}" srcOrd="0" destOrd="0" presId="urn:microsoft.com/office/officeart/2005/8/layout/hierarchy1"/>
    <dgm:cxn modelId="{B0915F5F-D88B-4636-81EC-73D09D271BB8}" type="presParOf" srcId="{5BE3F0D3-C584-4FDB-8584-C26BDCB8F4DC}" destId="{3FCE5FFF-05F3-458F-B0DE-28C92ADE1597}" srcOrd="0" destOrd="0" presId="urn:microsoft.com/office/officeart/2005/8/layout/hierarchy1"/>
    <dgm:cxn modelId="{7F426819-E545-45EB-9D7C-445E2827C00B}" type="presParOf" srcId="{3FCE5FFF-05F3-458F-B0DE-28C92ADE1597}" destId="{E92778EE-A99F-47CD-9586-182B2C5CA2D9}" srcOrd="0" destOrd="0" presId="urn:microsoft.com/office/officeart/2005/8/layout/hierarchy1"/>
    <dgm:cxn modelId="{B7ECF8ED-1CD2-476E-B273-3C3BFA7AF47C}" type="presParOf" srcId="{3FCE5FFF-05F3-458F-B0DE-28C92ADE1597}" destId="{1CCE18C5-7DD1-4CB9-80CA-A7CD04F50DCD}" srcOrd="1" destOrd="0" presId="urn:microsoft.com/office/officeart/2005/8/layout/hierarchy1"/>
    <dgm:cxn modelId="{D752829C-EDED-42DF-A37B-AF505C766A6D}" type="presParOf" srcId="{5BE3F0D3-C584-4FDB-8584-C26BDCB8F4DC}" destId="{2CF0B28C-AC0C-442A-8091-16F4CDBCAF1A}" srcOrd="1" destOrd="0" presId="urn:microsoft.com/office/officeart/2005/8/layout/hierarchy1"/>
    <dgm:cxn modelId="{ED7C08B2-CA77-49A4-9ED1-070A36926D40}" type="presParOf" srcId="{14D5D4C1-8A69-4D7E-A90F-F90B4C3467A5}" destId="{473FD2B3-A6AC-4776-BEE5-D21C99880A90}" srcOrd="1" destOrd="0" presId="urn:microsoft.com/office/officeart/2005/8/layout/hierarchy1"/>
    <dgm:cxn modelId="{F596A70E-428A-47A8-BB8A-691B6B4DD86D}" type="presParOf" srcId="{473FD2B3-A6AC-4776-BEE5-D21C99880A90}" destId="{7CAE55B9-AB14-4E4C-AB8A-1214C7A4E2C7}" srcOrd="0" destOrd="0" presId="urn:microsoft.com/office/officeart/2005/8/layout/hierarchy1"/>
    <dgm:cxn modelId="{5B24D792-0094-4ED8-8522-06B215551960}" type="presParOf" srcId="{7CAE55B9-AB14-4E4C-AB8A-1214C7A4E2C7}" destId="{F88C04E8-EAEF-439F-9B51-4E4AA100B3D0}" srcOrd="0" destOrd="0" presId="urn:microsoft.com/office/officeart/2005/8/layout/hierarchy1"/>
    <dgm:cxn modelId="{7BA72801-92AB-4389-8C09-D522EE45B899}" type="presParOf" srcId="{7CAE55B9-AB14-4E4C-AB8A-1214C7A4E2C7}" destId="{D9D59881-8A3D-4403-81B8-4E3C20829B87}" srcOrd="1" destOrd="0" presId="urn:microsoft.com/office/officeart/2005/8/layout/hierarchy1"/>
    <dgm:cxn modelId="{D509FE2F-BD90-4F6A-8A6B-8CC7405F5A40}" type="presParOf" srcId="{473FD2B3-A6AC-4776-BEE5-D21C99880A90}" destId="{7CB8D0DA-23CB-49A6-9B93-BE523B72ADA9}" srcOrd="1" destOrd="0" presId="urn:microsoft.com/office/officeart/2005/8/layout/hierarchy1"/>
    <dgm:cxn modelId="{A302ACE4-2EB7-455F-88C2-982A419DAC5B}" type="presParOf" srcId="{14D5D4C1-8A69-4D7E-A90F-F90B4C3467A5}" destId="{30060C3E-7313-4095-9B17-6FAB5804E0A4}" srcOrd="2" destOrd="0" presId="urn:microsoft.com/office/officeart/2005/8/layout/hierarchy1"/>
    <dgm:cxn modelId="{DF8F6BD1-DFEE-4E13-A002-9B8056528620}" type="presParOf" srcId="{30060C3E-7313-4095-9B17-6FAB5804E0A4}" destId="{58DA051C-C0C8-4E39-8E85-C76751633FE9}" srcOrd="0" destOrd="0" presId="urn:microsoft.com/office/officeart/2005/8/layout/hierarchy1"/>
    <dgm:cxn modelId="{2E40AE70-08A9-46F7-9D9A-08FB02FB72D3}" type="presParOf" srcId="{58DA051C-C0C8-4E39-8E85-C76751633FE9}" destId="{08CDC73D-B4C8-4D43-B416-15FF8B0875BD}" srcOrd="0" destOrd="0" presId="urn:microsoft.com/office/officeart/2005/8/layout/hierarchy1"/>
    <dgm:cxn modelId="{46A80126-B48C-4519-AF8F-569128FD0499}" type="presParOf" srcId="{58DA051C-C0C8-4E39-8E85-C76751633FE9}" destId="{5E4E4680-B42A-4495-A2AC-1F339CD30F07}" srcOrd="1" destOrd="0" presId="urn:microsoft.com/office/officeart/2005/8/layout/hierarchy1"/>
    <dgm:cxn modelId="{662BDBDB-87A4-4E04-9EFC-FCB4F1B42B10}" type="presParOf" srcId="{30060C3E-7313-4095-9B17-6FAB5804E0A4}" destId="{124A8159-0A82-4F8C-A02A-6F958228BB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25539-D654-43EC-9826-427E709B82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2450B09-72EF-434F-91E1-C3967C42108A}">
      <dgm:prSet/>
      <dgm:spPr/>
      <dgm:t>
        <a:bodyPr/>
        <a:lstStyle/>
        <a:p>
          <a:r>
            <a:rPr lang="en-US"/>
            <a:t>Two courses that are taken concurrently; one is college-level, the other is just-in-time support</a:t>
          </a:r>
        </a:p>
      </dgm:t>
    </dgm:pt>
    <dgm:pt modelId="{C6FCAE0A-77AB-4873-B85B-24AAE97EC3C4}" type="parTrans" cxnId="{097E7DC5-8953-44D1-B11A-238D4B658118}">
      <dgm:prSet/>
      <dgm:spPr/>
      <dgm:t>
        <a:bodyPr/>
        <a:lstStyle/>
        <a:p>
          <a:endParaRPr lang="en-US"/>
        </a:p>
      </dgm:t>
    </dgm:pt>
    <dgm:pt modelId="{2F024070-7386-4820-A8A5-A5BE70AAC123}" type="sibTrans" cxnId="{097E7DC5-8953-44D1-B11A-238D4B658118}">
      <dgm:prSet/>
      <dgm:spPr/>
      <dgm:t>
        <a:bodyPr/>
        <a:lstStyle/>
        <a:p>
          <a:endParaRPr lang="en-US"/>
        </a:p>
      </dgm:t>
    </dgm:pt>
    <dgm:pt modelId="{3C4CE225-01C9-4140-8515-C6A2B4E6B55B}">
      <dgm:prSet/>
      <dgm:spPr/>
      <dgm:t>
        <a:bodyPr/>
        <a:lstStyle/>
        <a:p>
          <a:r>
            <a:rPr lang="en-US"/>
            <a:t>Support course credit does not fulfill degree requirements and is not transferable</a:t>
          </a:r>
        </a:p>
      </dgm:t>
    </dgm:pt>
    <dgm:pt modelId="{AECC6ED3-837F-4444-ADB9-C9DD50C5F839}" type="parTrans" cxnId="{B22DCA36-5EAD-4DA6-A4E9-E0591A3EE72F}">
      <dgm:prSet/>
      <dgm:spPr/>
      <dgm:t>
        <a:bodyPr/>
        <a:lstStyle/>
        <a:p>
          <a:endParaRPr lang="en-US"/>
        </a:p>
      </dgm:t>
    </dgm:pt>
    <dgm:pt modelId="{6CC2164B-EACF-4A4F-8670-5A2FD0870CEA}" type="sibTrans" cxnId="{B22DCA36-5EAD-4DA6-A4E9-E0591A3EE72F}">
      <dgm:prSet/>
      <dgm:spPr/>
      <dgm:t>
        <a:bodyPr/>
        <a:lstStyle/>
        <a:p>
          <a:endParaRPr lang="en-US"/>
        </a:p>
      </dgm:t>
    </dgm:pt>
    <dgm:pt modelId="{0096C728-6B37-4DCD-93F1-0030C1399FA5}">
      <dgm:prSet/>
      <dgm:spPr/>
      <dgm:t>
        <a:bodyPr/>
        <a:lstStyle/>
        <a:p>
          <a:r>
            <a:rPr lang="en-US"/>
            <a:t>The support course grades are Pass, Making Progress, or Fail</a:t>
          </a:r>
        </a:p>
      </dgm:t>
    </dgm:pt>
    <dgm:pt modelId="{A6AB0055-C880-4A2D-A654-374662E8B2EF}" type="parTrans" cxnId="{49AA95A6-92DD-4830-BE30-6A3FE61C8299}">
      <dgm:prSet/>
      <dgm:spPr/>
      <dgm:t>
        <a:bodyPr/>
        <a:lstStyle/>
        <a:p>
          <a:endParaRPr lang="en-US"/>
        </a:p>
      </dgm:t>
    </dgm:pt>
    <dgm:pt modelId="{D8394CB5-57AD-46A3-A198-B2ED1552BB26}" type="sibTrans" cxnId="{49AA95A6-92DD-4830-BE30-6A3FE61C8299}">
      <dgm:prSet/>
      <dgm:spPr/>
      <dgm:t>
        <a:bodyPr/>
        <a:lstStyle/>
        <a:p>
          <a:endParaRPr lang="en-US"/>
        </a:p>
      </dgm:t>
    </dgm:pt>
    <dgm:pt modelId="{2CF616E7-8436-4A04-87F3-85323E5F80A3}">
      <dgm:prSet/>
      <dgm:spPr/>
      <dgm:t>
        <a:bodyPr/>
        <a:lstStyle/>
        <a:p>
          <a:r>
            <a:rPr lang="en-US"/>
            <a:t>All those who pass the college-level course will automatically pass the support course</a:t>
          </a:r>
        </a:p>
      </dgm:t>
    </dgm:pt>
    <dgm:pt modelId="{0E8B4AC0-8DEB-4BF7-9878-65C1DD46E339}" type="parTrans" cxnId="{007B9590-6430-40DF-A9EC-0C5E768A36D3}">
      <dgm:prSet/>
      <dgm:spPr/>
      <dgm:t>
        <a:bodyPr/>
        <a:lstStyle/>
        <a:p>
          <a:endParaRPr lang="en-US"/>
        </a:p>
      </dgm:t>
    </dgm:pt>
    <dgm:pt modelId="{1E1E4E82-6201-4B02-BB20-E63C38B90E8F}" type="sibTrans" cxnId="{007B9590-6430-40DF-A9EC-0C5E768A36D3}">
      <dgm:prSet/>
      <dgm:spPr/>
      <dgm:t>
        <a:bodyPr/>
        <a:lstStyle/>
        <a:p>
          <a:endParaRPr lang="en-US"/>
        </a:p>
      </dgm:t>
    </dgm:pt>
    <dgm:pt modelId="{F966FE20-A581-4964-8291-EC296BE90C84}" type="pres">
      <dgm:prSet presAssocID="{06F25539-D654-43EC-9826-427E709B82EE}" presName="linear" presStyleCnt="0">
        <dgm:presLayoutVars>
          <dgm:animLvl val="lvl"/>
          <dgm:resizeHandles val="exact"/>
        </dgm:presLayoutVars>
      </dgm:prSet>
      <dgm:spPr/>
    </dgm:pt>
    <dgm:pt modelId="{C1203299-9952-4C5B-AD79-90896783D634}" type="pres">
      <dgm:prSet presAssocID="{32450B09-72EF-434F-91E1-C3967C42108A}" presName="parentText" presStyleLbl="node1" presStyleIdx="0" presStyleCnt="4">
        <dgm:presLayoutVars>
          <dgm:chMax val="0"/>
          <dgm:bulletEnabled val="1"/>
        </dgm:presLayoutVars>
      </dgm:prSet>
      <dgm:spPr/>
    </dgm:pt>
    <dgm:pt modelId="{95AF90AE-9747-4046-8357-2A8D584FC06B}" type="pres">
      <dgm:prSet presAssocID="{2F024070-7386-4820-A8A5-A5BE70AAC123}" presName="spacer" presStyleCnt="0"/>
      <dgm:spPr/>
    </dgm:pt>
    <dgm:pt modelId="{1E0FC52E-1925-4216-A340-3904E149B5D8}" type="pres">
      <dgm:prSet presAssocID="{3C4CE225-01C9-4140-8515-C6A2B4E6B55B}" presName="parentText" presStyleLbl="node1" presStyleIdx="1" presStyleCnt="4">
        <dgm:presLayoutVars>
          <dgm:chMax val="0"/>
          <dgm:bulletEnabled val="1"/>
        </dgm:presLayoutVars>
      </dgm:prSet>
      <dgm:spPr/>
    </dgm:pt>
    <dgm:pt modelId="{E06D64FA-2AB8-4C37-9192-5A24F2FE72D9}" type="pres">
      <dgm:prSet presAssocID="{6CC2164B-EACF-4A4F-8670-5A2FD0870CEA}" presName="spacer" presStyleCnt="0"/>
      <dgm:spPr/>
    </dgm:pt>
    <dgm:pt modelId="{866C6B12-98C2-452B-AEEA-6BE7C605E2CE}" type="pres">
      <dgm:prSet presAssocID="{0096C728-6B37-4DCD-93F1-0030C1399FA5}" presName="parentText" presStyleLbl="node1" presStyleIdx="2" presStyleCnt="4">
        <dgm:presLayoutVars>
          <dgm:chMax val="0"/>
          <dgm:bulletEnabled val="1"/>
        </dgm:presLayoutVars>
      </dgm:prSet>
      <dgm:spPr/>
    </dgm:pt>
    <dgm:pt modelId="{365175B6-6CDD-471F-8004-AD4C126F3EF0}" type="pres">
      <dgm:prSet presAssocID="{D8394CB5-57AD-46A3-A198-B2ED1552BB26}" presName="spacer" presStyleCnt="0"/>
      <dgm:spPr/>
    </dgm:pt>
    <dgm:pt modelId="{818EEE4A-2427-44DF-B16E-2DF14FB6426D}" type="pres">
      <dgm:prSet presAssocID="{2CF616E7-8436-4A04-87F3-85323E5F80A3}" presName="parentText" presStyleLbl="node1" presStyleIdx="3" presStyleCnt="4">
        <dgm:presLayoutVars>
          <dgm:chMax val="0"/>
          <dgm:bulletEnabled val="1"/>
        </dgm:presLayoutVars>
      </dgm:prSet>
      <dgm:spPr/>
    </dgm:pt>
  </dgm:ptLst>
  <dgm:cxnLst>
    <dgm:cxn modelId="{7B64C304-82B9-4FCD-9DBC-33C189FAFBC0}" type="presOf" srcId="{2CF616E7-8436-4A04-87F3-85323E5F80A3}" destId="{818EEE4A-2427-44DF-B16E-2DF14FB6426D}" srcOrd="0" destOrd="0" presId="urn:microsoft.com/office/officeart/2005/8/layout/vList2"/>
    <dgm:cxn modelId="{6BE29D1C-50FC-46B5-8421-60F96F0231EA}" type="presOf" srcId="{0096C728-6B37-4DCD-93F1-0030C1399FA5}" destId="{866C6B12-98C2-452B-AEEA-6BE7C605E2CE}" srcOrd="0" destOrd="0" presId="urn:microsoft.com/office/officeart/2005/8/layout/vList2"/>
    <dgm:cxn modelId="{B22DCA36-5EAD-4DA6-A4E9-E0591A3EE72F}" srcId="{06F25539-D654-43EC-9826-427E709B82EE}" destId="{3C4CE225-01C9-4140-8515-C6A2B4E6B55B}" srcOrd="1" destOrd="0" parTransId="{AECC6ED3-837F-4444-ADB9-C9DD50C5F839}" sibTransId="{6CC2164B-EACF-4A4F-8670-5A2FD0870CEA}"/>
    <dgm:cxn modelId="{51F00D4A-0443-41D4-B99D-44A5B32850C5}" type="presOf" srcId="{32450B09-72EF-434F-91E1-C3967C42108A}" destId="{C1203299-9952-4C5B-AD79-90896783D634}" srcOrd="0" destOrd="0" presId="urn:microsoft.com/office/officeart/2005/8/layout/vList2"/>
    <dgm:cxn modelId="{FBDD8E8C-94D1-46BB-8909-A909BCCC919C}" type="presOf" srcId="{3C4CE225-01C9-4140-8515-C6A2B4E6B55B}" destId="{1E0FC52E-1925-4216-A340-3904E149B5D8}" srcOrd="0" destOrd="0" presId="urn:microsoft.com/office/officeart/2005/8/layout/vList2"/>
    <dgm:cxn modelId="{007B9590-6430-40DF-A9EC-0C5E768A36D3}" srcId="{06F25539-D654-43EC-9826-427E709B82EE}" destId="{2CF616E7-8436-4A04-87F3-85323E5F80A3}" srcOrd="3" destOrd="0" parTransId="{0E8B4AC0-8DEB-4BF7-9878-65C1DD46E339}" sibTransId="{1E1E4E82-6201-4B02-BB20-E63C38B90E8F}"/>
    <dgm:cxn modelId="{49AA95A6-92DD-4830-BE30-6A3FE61C8299}" srcId="{06F25539-D654-43EC-9826-427E709B82EE}" destId="{0096C728-6B37-4DCD-93F1-0030C1399FA5}" srcOrd="2" destOrd="0" parTransId="{A6AB0055-C880-4A2D-A654-374662E8B2EF}" sibTransId="{D8394CB5-57AD-46A3-A198-B2ED1552BB26}"/>
    <dgm:cxn modelId="{1D7217AD-28D2-4A0A-9004-6B082659F473}" type="presOf" srcId="{06F25539-D654-43EC-9826-427E709B82EE}" destId="{F966FE20-A581-4964-8291-EC296BE90C84}" srcOrd="0" destOrd="0" presId="urn:microsoft.com/office/officeart/2005/8/layout/vList2"/>
    <dgm:cxn modelId="{097E7DC5-8953-44D1-B11A-238D4B658118}" srcId="{06F25539-D654-43EC-9826-427E709B82EE}" destId="{32450B09-72EF-434F-91E1-C3967C42108A}" srcOrd="0" destOrd="0" parTransId="{C6FCAE0A-77AB-4873-B85B-24AAE97EC3C4}" sibTransId="{2F024070-7386-4820-A8A5-A5BE70AAC123}"/>
    <dgm:cxn modelId="{04D58283-AFD4-4E05-9DDD-8C7690A2E1A7}" type="presParOf" srcId="{F966FE20-A581-4964-8291-EC296BE90C84}" destId="{C1203299-9952-4C5B-AD79-90896783D634}" srcOrd="0" destOrd="0" presId="urn:microsoft.com/office/officeart/2005/8/layout/vList2"/>
    <dgm:cxn modelId="{0E07DB75-253C-4BF1-9F03-A9151EC27FD0}" type="presParOf" srcId="{F966FE20-A581-4964-8291-EC296BE90C84}" destId="{95AF90AE-9747-4046-8357-2A8D584FC06B}" srcOrd="1" destOrd="0" presId="urn:microsoft.com/office/officeart/2005/8/layout/vList2"/>
    <dgm:cxn modelId="{CEA5790F-E281-4F07-839E-C12A8227DA9A}" type="presParOf" srcId="{F966FE20-A581-4964-8291-EC296BE90C84}" destId="{1E0FC52E-1925-4216-A340-3904E149B5D8}" srcOrd="2" destOrd="0" presId="urn:microsoft.com/office/officeart/2005/8/layout/vList2"/>
    <dgm:cxn modelId="{A48BDEB8-EFDD-48FE-9D07-B575D7CE973F}" type="presParOf" srcId="{F966FE20-A581-4964-8291-EC296BE90C84}" destId="{E06D64FA-2AB8-4C37-9192-5A24F2FE72D9}" srcOrd="3" destOrd="0" presId="urn:microsoft.com/office/officeart/2005/8/layout/vList2"/>
    <dgm:cxn modelId="{D66A0796-3368-447C-8FEE-A2F7E634F303}" type="presParOf" srcId="{F966FE20-A581-4964-8291-EC296BE90C84}" destId="{866C6B12-98C2-452B-AEEA-6BE7C605E2CE}" srcOrd="4" destOrd="0" presId="urn:microsoft.com/office/officeart/2005/8/layout/vList2"/>
    <dgm:cxn modelId="{BE768B3C-6215-4112-B863-7D6FC3273E56}" type="presParOf" srcId="{F966FE20-A581-4964-8291-EC296BE90C84}" destId="{365175B6-6CDD-471F-8004-AD4C126F3EF0}" srcOrd="5" destOrd="0" presId="urn:microsoft.com/office/officeart/2005/8/layout/vList2"/>
    <dgm:cxn modelId="{E1FE92B0-3238-4AAC-8A92-F65880422387}" type="presParOf" srcId="{F966FE20-A581-4964-8291-EC296BE90C84}" destId="{818EEE4A-2427-44DF-B16E-2DF14FB642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1C254-D09A-49F3-A884-D4B9A87ABF8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A2A5F1-1072-4B0A-8C8C-EBD66B8345BA}">
      <dgm:prSet/>
      <dgm:spPr/>
      <dgm:t>
        <a:bodyPr/>
        <a:lstStyle/>
        <a:p>
          <a:pPr>
            <a:lnSpc>
              <a:spcPct val="100000"/>
            </a:lnSpc>
            <a:defRPr b="1"/>
          </a:pPr>
          <a:r>
            <a:rPr lang="en-US"/>
            <a:t>Remediation support made available at time of registration</a:t>
          </a:r>
        </a:p>
      </dgm:t>
    </dgm:pt>
    <dgm:pt modelId="{F855A3B7-4746-491A-A162-E3689CB2BC26}" type="parTrans" cxnId="{CE73C1AB-3069-496F-809B-38DA10F1DFDA}">
      <dgm:prSet/>
      <dgm:spPr/>
      <dgm:t>
        <a:bodyPr/>
        <a:lstStyle/>
        <a:p>
          <a:endParaRPr lang="en-US"/>
        </a:p>
      </dgm:t>
    </dgm:pt>
    <dgm:pt modelId="{B1E6987D-7261-4676-A348-EFF2BB8130AA}" type="sibTrans" cxnId="{CE73C1AB-3069-496F-809B-38DA10F1DFDA}">
      <dgm:prSet/>
      <dgm:spPr/>
      <dgm:t>
        <a:bodyPr/>
        <a:lstStyle/>
        <a:p>
          <a:endParaRPr lang="en-US"/>
        </a:p>
      </dgm:t>
    </dgm:pt>
    <dgm:pt modelId="{3D0CE2B9-F108-4F2D-8DE1-6994004A855C}">
      <dgm:prSet/>
      <dgm:spPr/>
      <dgm:t>
        <a:bodyPr/>
        <a:lstStyle/>
        <a:p>
          <a:pPr>
            <a:lnSpc>
              <a:spcPct val="100000"/>
            </a:lnSpc>
          </a:pPr>
          <a:r>
            <a:rPr lang="en-US"/>
            <a:t>ALEKS PPL and Stemify are current products in the system </a:t>
          </a:r>
        </a:p>
      </dgm:t>
    </dgm:pt>
    <dgm:pt modelId="{ECC0185A-6DC6-482C-AD51-39825CC4DE67}" type="parTrans" cxnId="{795F30D4-47DC-475F-81BB-1F4DC820E168}">
      <dgm:prSet/>
      <dgm:spPr/>
      <dgm:t>
        <a:bodyPr/>
        <a:lstStyle/>
        <a:p>
          <a:endParaRPr lang="en-US"/>
        </a:p>
      </dgm:t>
    </dgm:pt>
    <dgm:pt modelId="{CFDDAB55-D775-49D7-B49D-4DB58B662929}" type="sibTrans" cxnId="{795F30D4-47DC-475F-81BB-1F4DC820E168}">
      <dgm:prSet/>
      <dgm:spPr/>
      <dgm:t>
        <a:bodyPr/>
        <a:lstStyle/>
        <a:p>
          <a:endParaRPr lang="en-US"/>
        </a:p>
      </dgm:t>
    </dgm:pt>
    <dgm:pt modelId="{34836EB6-0BFB-4A46-BA65-827A90AC7C1B}">
      <dgm:prSet/>
      <dgm:spPr/>
      <dgm:t>
        <a:bodyPr/>
        <a:lstStyle/>
        <a:p>
          <a:pPr>
            <a:lnSpc>
              <a:spcPct val="100000"/>
            </a:lnSpc>
            <a:defRPr b="1"/>
          </a:pPr>
          <a:r>
            <a:rPr lang="en-US"/>
            <a:t>Summer Program</a:t>
          </a:r>
        </a:p>
      </dgm:t>
    </dgm:pt>
    <dgm:pt modelId="{3493DA54-CE81-434A-B1B2-2D346ABEED30}" type="parTrans" cxnId="{C1C25628-2DF0-4501-BEBA-36A028F78415}">
      <dgm:prSet/>
      <dgm:spPr/>
      <dgm:t>
        <a:bodyPr/>
        <a:lstStyle/>
        <a:p>
          <a:endParaRPr lang="en-US"/>
        </a:p>
      </dgm:t>
    </dgm:pt>
    <dgm:pt modelId="{F90CC571-A5F2-43C2-98CD-95C4C9BCC1C5}" type="sibTrans" cxnId="{C1C25628-2DF0-4501-BEBA-36A028F78415}">
      <dgm:prSet/>
      <dgm:spPr/>
      <dgm:t>
        <a:bodyPr/>
        <a:lstStyle/>
        <a:p>
          <a:endParaRPr lang="en-US"/>
        </a:p>
      </dgm:t>
    </dgm:pt>
    <dgm:pt modelId="{247AF70E-D6D9-4053-8FB1-6317F5226D92}">
      <dgm:prSet/>
      <dgm:spPr/>
      <dgm:t>
        <a:bodyPr/>
        <a:lstStyle/>
        <a:p>
          <a:pPr>
            <a:lnSpc>
              <a:spcPct val="100000"/>
            </a:lnSpc>
          </a:pPr>
          <a:r>
            <a:rPr lang="en-US"/>
            <a:t>In-person campus sessions</a:t>
          </a:r>
        </a:p>
      </dgm:t>
    </dgm:pt>
    <dgm:pt modelId="{F1328C9E-E7D4-4090-B0D1-D33EDA47DACC}" type="parTrans" cxnId="{44A12639-812F-4E9E-9688-5A0FF1D2ABE0}">
      <dgm:prSet/>
      <dgm:spPr/>
      <dgm:t>
        <a:bodyPr/>
        <a:lstStyle/>
        <a:p>
          <a:endParaRPr lang="en-US"/>
        </a:p>
      </dgm:t>
    </dgm:pt>
    <dgm:pt modelId="{F831F17E-6C38-4B25-9091-227387711499}" type="sibTrans" cxnId="{44A12639-812F-4E9E-9688-5A0FF1D2ABE0}">
      <dgm:prSet/>
      <dgm:spPr/>
      <dgm:t>
        <a:bodyPr/>
        <a:lstStyle/>
        <a:p>
          <a:endParaRPr lang="en-US"/>
        </a:p>
      </dgm:t>
    </dgm:pt>
    <dgm:pt modelId="{326CD303-71D4-48A8-9E74-35369B73E226}">
      <dgm:prSet/>
      <dgm:spPr/>
      <dgm:t>
        <a:bodyPr/>
        <a:lstStyle/>
        <a:p>
          <a:pPr>
            <a:lnSpc>
              <a:spcPct val="100000"/>
            </a:lnSpc>
          </a:pPr>
          <a:r>
            <a:rPr lang="en-US"/>
            <a:t>Online sessions</a:t>
          </a:r>
        </a:p>
      </dgm:t>
    </dgm:pt>
    <dgm:pt modelId="{C3B2774C-C729-4D23-8A37-C90108D1A09A}" type="parTrans" cxnId="{7C20E271-DC92-44EC-A45B-6ABA28624C08}">
      <dgm:prSet/>
      <dgm:spPr/>
      <dgm:t>
        <a:bodyPr/>
        <a:lstStyle/>
        <a:p>
          <a:endParaRPr lang="en-US"/>
        </a:p>
      </dgm:t>
    </dgm:pt>
    <dgm:pt modelId="{C65FE256-D9A4-479D-B811-648C4B0D7631}" type="sibTrans" cxnId="{7C20E271-DC92-44EC-A45B-6ABA28624C08}">
      <dgm:prSet/>
      <dgm:spPr/>
      <dgm:t>
        <a:bodyPr/>
        <a:lstStyle/>
        <a:p>
          <a:endParaRPr lang="en-US"/>
        </a:p>
      </dgm:t>
    </dgm:pt>
    <dgm:pt modelId="{0CB88293-27F0-4942-8451-CB0522EAF1FB}">
      <dgm:prSet/>
      <dgm:spPr/>
      <dgm:t>
        <a:bodyPr/>
        <a:lstStyle/>
        <a:p>
          <a:pPr>
            <a:lnSpc>
              <a:spcPct val="100000"/>
            </a:lnSpc>
            <a:defRPr b="1"/>
          </a:pPr>
          <a:r>
            <a:rPr lang="en-US"/>
            <a:t>Winter Intersession Program</a:t>
          </a:r>
        </a:p>
      </dgm:t>
    </dgm:pt>
    <dgm:pt modelId="{37B1CF90-74F3-49E6-B330-F016E4682996}" type="parTrans" cxnId="{78B5E3C2-21F4-457D-8F82-CE499871E682}">
      <dgm:prSet/>
      <dgm:spPr/>
      <dgm:t>
        <a:bodyPr/>
        <a:lstStyle/>
        <a:p>
          <a:endParaRPr lang="en-US"/>
        </a:p>
      </dgm:t>
    </dgm:pt>
    <dgm:pt modelId="{2B961811-4BFC-4C54-AE62-CB0FF792AC0A}" type="sibTrans" cxnId="{78B5E3C2-21F4-457D-8F82-CE499871E682}">
      <dgm:prSet/>
      <dgm:spPr/>
      <dgm:t>
        <a:bodyPr/>
        <a:lstStyle/>
        <a:p>
          <a:endParaRPr lang="en-US"/>
        </a:p>
      </dgm:t>
    </dgm:pt>
    <dgm:pt modelId="{0B90FCEB-6BBC-4B26-9819-318492451D0D}">
      <dgm:prSet/>
      <dgm:spPr/>
      <dgm:t>
        <a:bodyPr/>
        <a:lstStyle/>
        <a:p>
          <a:pPr>
            <a:lnSpc>
              <a:spcPct val="100000"/>
            </a:lnSpc>
            <a:defRPr b="1"/>
          </a:pPr>
          <a:r>
            <a:rPr lang="en-US"/>
            <a:t>Concurrent Supports</a:t>
          </a:r>
        </a:p>
      </dgm:t>
    </dgm:pt>
    <dgm:pt modelId="{366158D2-C180-42BC-BDC4-36D707B5CB43}" type="parTrans" cxnId="{0B7C91B0-D17A-42E1-884F-EF05AA70A660}">
      <dgm:prSet/>
      <dgm:spPr/>
      <dgm:t>
        <a:bodyPr/>
        <a:lstStyle/>
        <a:p>
          <a:endParaRPr lang="en-US"/>
        </a:p>
      </dgm:t>
    </dgm:pt>
    <dgm:pt modelId="{177B5D20-AE49-4D34-B4DF-6C021BE8BEC5}" type="sibTrans" cxnId="{0B7C91B0-D17A-42E1-884F-EF05AA70A660}">
      <dgm:prSet/>
      <dgm:spPr/>
      <dgm:t>
        <a:bodyPr/>
        <a:lstStyle/>
        <a:p>
          <a:endParaRPr lang="en-US"/>
        </a:p>
      </dgm:t>
    </dgm:pt>
    <dgm:pt modelId="{423E2B92-282C-4E6F-9AF7-131B895E0FDD}">
      <dgm:prSet/>
      <dgm:spPr/>
      <dgm:t>
        <a:bodyPr/>
        <a:lstStyle/>
        <a:p>
          <a:pPr>
            <a:lnSpc>
              <a:spcPct val="100000"/>
            </a:lnSpc>
          </a:pPr>
          <a:r>
            <a:rPr lang="en-US"/>
            <a:t>Math Labs</a:t>
          </a:r>
        </a:p>
      </dgm:t>
    </dgm:pt>
    <dgm:pt modelId="{A2B7E3A5-0687-423A-A8BE-5D8B04179232}" type="parTrans" cxnId="{E0BCE3FD-B169-4B0F-A799-0D31FC317105}">
      <dgm:prSet/>
      <dgm:spPr/>
      <dgm:t>
        <a:bodyPr/>
        <a:lstStyle/>
        <a:p>
          <a:endParaRPr lang="en-US"/>
        </a:p>
      </dgm:t>
    </dgm:pt>
    <dgm:pt modelId="{7CFDE29C-B483-4A96-91E3-313FE2EA9BDB}" type="sibTrans" cxnId="{E0BCE3FD-B169-4B0F-A799-0D31FC317105}">
      <dgm:prSet/>
      <dgm:spPr/>
      <dgm:t>
        <a:bodyPr/>
        <a:lstStyle/>
        <a:p>
          <a:endParaRPr lang="en-US"/>
        </a:p>
      </dgm:t>
    </dgm:pt>
    <dgm:pt modelId="{6895406C-49E6-4B20-A571-0F12361F5589}">
      <dgm:prSet/>
      <dgm:spPr/>
      <dgm:t>
        <a:bodyPr/>
        <a:lstStyle/>
        <a:p>
          <a:pPr>
            <a:lnSpc>
              <a:spcPct val="100000"/>
            </a:lnSpc>
          </a:pPr>
          <a:r>
            <a:rPr lang="en-US"/>
            <a:t>Workshops and review sessions</a:t>
          </a:r>
        </a:p>
      </dgm:t>
    </dgm:pt>
    <dgm:pt modelId="{9BD26D59-5DF8-436E-A210-03CB7D826DA6}" type="parTrans" cxnId="{F2ECC174-C583-40F1-89A1-E89F2DFDCCD8}">
      <dgm:prSet/>
      <dgm:spPr/>
      <dgm:t>
        <a:bodyPr/>
        <a:lstStyle/>
        <a:p>
          <a:endParaRPr lang="en-US"/>
        </a:p>
      </dgm:t>
    </dgm:pt>
    <dgm:pt modelId="{0B87D5D9-D0E3-4BE0-9A53-A7426A1229B8}" type="sibTrans" cxnId="{F2ECC174-C583-40F1-89A1-E89F2DFDCCD8}">
      <dgm:prSet/>
      <dgm:spPr/>
      <dgm:t>
        <a:bodyPr/>
        <a:lstStyle/>
        <a:p>
          <a:endParaRPr lang="en-US"/>
        </a:p>
      </dgm:t>
    </dgm:pt>
    <dgm:pt modelId="{1B18D9E0-F54A-428F-9E97-55BE6D474A39}">
      <dgm:prSet/>
      <dgm:spPr/>
      <dgm:t>
        <a:bodyPr/>
        <a:lstStyle/>
        <a:p>
          <a:pPr>
            <a:lnSpc>
              <a:spcPct val="100000"/>
            </a:lnSpc>
          </a:pPr>
          <a:r>
            <a:rPr lang="en-US"/>
            <a:t>On-demand scheduled class visits to Math Lab</a:t>
          </a:r>
        </a:p>
      </dgm:t>
    </dgm:pt>
    <dgm:pt modelId="{2D76C13F-9527-4FF2-ABED-D4C04664C26D}" type="parTrans" cxnId="{605ADDBE-4FB8-404F-A93D-D91F46B523E5}">
      <dgm:prSet/>
      <dgm:spPr/>
      <dgm:t>
        <a:bodyPr/>
        <a:lstStyle/>
        <a:p>
          <a:endParaRPr lang="en-US"/>
        </a:p>
      </dgm:t>
    </dgm:pt>
    <dgm:pt modelId="{D9EDDABC-272F-42AC-AE55-D8C4E68676A8}" type="sibTrans" cxnId="{605ADDBE-4FB8-404F-A93D-D91F46B523E5}">
      <dgm:prSet/>
      <dgm:spPr/>
      <dgm:t>
        <a:bodyPr/>
        <a:lstStyle/>
        <a:p>
          <a:endParaRPr lang="en-US"/>
        </a:p>
      </dgm:t>
    </dgm:pt>
    <dgm:pt modelId="{1765F6AA-CB9F-4175-B9A2-0AF341E592C3}">
      <dgm:prSet/>
      <dgm:spPr/>
      <dgm:t>
        <a:bodyPr/>
        <a:lstStyle/>
        <a:p>
          <a:pPr>
            <a:lnSpc>
              <a:spcPct val="100000"/>
            </a:lnSpc>
            <a:defRPr b="1"/>
          </a:pPr>
          <a:r>
            <a:rPr lang="en-US"/>
            <a:t>Online and Shared Services</a:t>
          </a:r>
        </a:p>
      </dgm:t>
    </dgm:pt>
    <dgm:pt modelId="{C9887F4D-5B6B-4D86-8F8E-EEF382817D8C}" type="parTrans" cxnId="{EB3692FF-9469-4682-9933-8780DE31BEEC}">
      <dgm:prSet/>
      <dgm:spPr/>
      <dgm:t>
        <a:bodyPr/>
        <a:lstStyle/>
        <a:p>
          <a:endParaRPr lang="en-US"/>
        </a:p>
      </dgm:t>
    </dgm:pt>
    <dgm:pt modelId="{B21DC24C-FF9F-4030-9057-4BF328941B65}" type="sibTrans" cxnId="{EB3692FF-9469-4682-9933-8780DE31BEEC}">
      <dgm:prSet/>
      <dgm:spPr/>
      <dgm:t>
        <a:bodyPr/>
        <a:lstStyle/>
        <a:p>
          <a:endParaRPr lang="en-US"/>
        </a:p>
      </dgm:t>
    </dgm:pt>
    <dgm:pt modelId="{67829CB6-9B33-4561-858A-393B434CF1A6}">
      <dgm:prSet/>
      <dgm:spPr/>
      <dgm:t>
        <a:bodyPr/>
        <a:lstStyle/>
        <a:p>
          <a:pPr>
            <a:lnSpc>
              <a:spcPct val="100000"/>
            </a:lnSpc>
          </a:pPr>
          <a:r>
            <a:rPr lang="en-US"/>
            <a:t>Tutoring, coaching, workshops, self-paced learning modules, group study, and review sessions</a:t>
          </a:r>
        </a:p>
      </dgm:t>
    </dgm:pt>
    <dgm:pt modelId="{2CAED4E4-C9AF-4A8D-9C01-9BF6BA392C88}" type="parTrans" cxnId="{F818D9E1-50C3-4EEC-A501-85AB88E75D36}">
      <dgm:prSet/>
      <dgm:spPr/>
      <dgm:t>
        <a:bodyPr/>
        <a:lstStyle/>
        <a:p>
          <a:endParaRPr lang="en-US"/>
        </a:p>
      </dgm:t>
    </dgm:pt>
    <dgm:pt modelId="{53C2CC9A-92C5-41FC-BCBD-0EC085B75C2D}" type="sibTrans" cxnId="{F818D9E1-50C3-4EEC-A501-85AB88E75D36}">
      <dgm:prSet/>
      <dgm:spPr/>
      <dgm:t>
        <a:bodyPr/>
        <a:lstStyle/>
        <a:p>
          <a:endParaRPr lang="en-US"/>
        </a:p>
      </dgm:t>
    </dgm:pt>
    <dgm:pt modelId="{00BB30F8-0E30-4235-A835-B8C9E015C74A}" type="pres">
      <dgm:prSet presAssocID="{F231C254-D09A-49F3-A884-D4B9A87ABF8E}" presName="root" presStyleCnt="0">
        <dgm:presLayoutVars>
          <dgm:dir/>
          <dgm:resizeHandles val="exact"/>
        </dgm:presLayoutVars>
      </dgm:prSet>
      <dgm:spPr/>
    </dgm:pt>
    <dgm:pt modelId="{A3790E47-D1F0-4FFD-8DDD-E1DEFFA4FA11}" type="pres">
      <dgm:prSet presAssocID="{F9A2A5F1-1072-4B0A-8C8C-EBD66B8345BA}" presName="compNode" presStyleCnt="0"/>
      <dgm:spPr/>
    </dgm:pt>
    <dgm:pt modelId="{8C8297B1-7B28-48CE-887C-8244763DB9DA}" type="pres">
      <dgm:prSet presAssocID="{F9A2A5F1-1072-4B0A-8C8C-EBD66B8345B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AD49B9F-47D9-4480-A007-C35FE025ED03}" type="pres">
      <dgm:prSet presAssocID="{F9A2A5F1-1072-4B0A-8C8C-EBD66B8345BA}" presName="iconSpace" presStyleCnt="0"/>
      <dgm:spPr/>
    </dgm:pt>
    <dgm:pt modelId="{D134F377-F731-4563-AFD6-CE091B215AC3}" type="pres">
      <dgm:prSet presAssocID="{F9A2A5F1-1072-4B0A-8C8C-EBD66B8345BA}" presName="parTx" presStyleLbl="revTx" presStyleIdx="0" presStyleCnt="10">
        <dgm:presLayoutVars>
          <dgm:chMax val="0"/>
          <dgm:chPref val="0"/>
        </dgm:presLayoutVars>
      </dgm:prSet>
      <dgm:spPr/>
    </dgm:pt>
    <dgm:pt modelId="{D2493096-D6AC-45CA-822F-417B394ECEC2}" type="pres">
      <dgm:prSet presAssocID="{F9A2A5F1-1072-4B0A-8C8C-EBD66B8345BA}" presName="txSpace" presStyleCnt="0"/>
      <dgm:spPr/>
    </dgm:pt>
    <dgm:pt modelId="{7CC76F47-1566-484B-A5DE-4D3A93F27899}" type="pres">
      <dgm:prSet presAssocID="{F9A2A5F1-1072-4B0A-8C8C-EBD66B8345BA}" presName="desTx" presStyleLbl="revTx" presStyleIdx="1" presStyleCnt="10">
        <dgm:presLayoutVars/>
      </dgm:prSet>
      <dgm:spPr/>
    </dgm:pt>
    <dgm:pt modelId="{8B6366BC-CBC0-4757-914A-EE9548C4DC0D}" type="pres">
      <dgm:prSet presAssocID="{B1E6987D-7261-4676-A348-EFF2BB8130AA}" presName="sibTrans" presStyleCnt="0"/>
      <dgm:spPr/>
    </dgm:pt>
    <dgm:pt modelId="{D5D8F4A0-8D7E-410D-A08B-2FC7598DA357}" type="pres">
      <dgm:prSet presAssocID="{34836EB6-0BFB-4A46-BA65-827A90AC7C1B}" presName="compNode" presStyleCnt="0"/>
      <dgm:spPr/>
    </dgm:pt>
    <dgm:pt modelId="{CDD323CB-B81E-4287-8B3F-AEC8E9A023BF}" type="pres">
      <dgm:prSet presAssocID="{34836EB6-0BFB-4A46-BA65-827A90AC7C1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ch umbrella"/>
        </a:ext>
      </dgm:extLst>
    </dgm:pt>
    <dgm:pt modelId="{74E60838-D42A-4763-9062-498A3D25A39D}" type="pres">
      <dgm:prSet presAssocID="{34836EB6-0BFB-4A46-BA65-827A90AC7C1B}" presName="iconSpace" presStyleCnt="0"/>
      <dgm:spPr/>
    </dgm:pt>
    <dgm:pt modelId="{0F5C8C4F-88AA-493E-B012-3C306411330F}" type="pres">
      <dgm:prSet presAssocID="{34836EB6-0BFB-4A46-BA65-827A90AC7C1B}" presName="parTx" presStyleLbl="revTx" presStyleIdx="2" presStyleCnt="10">
        <dgm:presLayoutVars>
          <dgm:chMax val="0"/>
          <dgm:chPref val="0"/>
        </dgm:presLayoutVars>
      </dgm:prSet>
      <dgm:spPr/>
    </dgm:pt>
    <dgm:pt modelId="{1E3D4C63-5715-4D98-9750-3A38E81F97DA}" type="pres">
      <dgm:prSet presAssocID="{34836EB6-0BFB-4A46-BA65-827A90AC7C1B}" presName="txSpace" presStyleCnt="0"/>
      <dgm:spPr/>
    </dgm:pt>
    <dgm:pt modelId="{E3A2D747-0A9A-4658-88F0-4E880114C668}" type="pres">
      <dgm:prSet presAssocID="{34836EB6-0BFB-4A46-BA65-827A90AC7C1B}" presName="desTx" presStyleLbl="revTx" presStyleIdx="3" presStyleCnt="10">
        <dgm:presLayoutVars/>
      </dgm:prSet>
      <dgm:spPr/>
    </dgm:pt>
    <dgm:pt modelId="{3713F078-C301-4EB6-9142-414DF68291CC}" type="pres">
      <dgm:prSet presAssocID="{F90CC571-A5F2-43C2-98CD-95C4C9BCC1C5}" presName="sibTrans" presStyleCnt="0"/>
      <dgm:spPr/>
    </dgm:pt>
    <dgm:pt modelId="{DFC5C136-28CA-4A38-A582-9348863C4FDD}" type="pres">
      <dgm:prSet presAssocID="{0CB88293-27F0-4942-8451-CB0522EAF1FB}" presName="compNode" presStyleCnt="0"/>
      <dgm:spPr/>
    </dgm:pt>
    <dgm:pt modelId="{A4B5D7D8-E6E7-42CD-A54C-7D4E47185F18}" type="pres">
      <dgm:prSet presAssocID="{0CB88293-27F0-4942-8451-CB0522EAF1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nowflake"/>
        </a:ext>
      </dgm:extLst>
    </dgm:pt>
    <dgm:pt modelId="{DC0C9B47-B4EE-44A5-8BB4-B2F52FC85717}" type="pres">
      <dgm:prSet presAssocID="{0CB88293-27F0-4942-8451-CB0522EAF1FB}" presName="iconSpace" presStyleCnt="0"/>
      <dgm:spPr/>
    </dgm:pt>
    <dgm:pt modelId="{9F2030FC-A9BB-4C43-BE31-914B91B144CE}" type="pres">
      <dgm:prSet presAssocID="{0CB88293-27F0-4942-8451-CB0522EAF1FB}" presName="parTx" presStyleLbl="revTx" presStyleIdx="4" presStyleCnt="10">
        <dgm:presLayoutVars>
          <dgm:chMax val="0"/>
          <dgm:chPref val="0"/>
        </dgm:presLayoutVars>
      </dgm:prSet>
      <dgm:spPr/>
    </dgm:pt>
    <dgm:pt modelId="{0FC1CFAE-56AA-4F77-8EB6-319DBF149CF0}" type="pres">
      <dgm:prSet presAssocID="{0CB88293-27F0-4942-8451-CB0522EAF1FB}" presName="txSpace" presStyleCnt="0"/>
      <dgm:spPr/>
    </dgm:pt>
    <dgm:pt modelId="{585AA38F-6A87-4704-8CAC-1A7E37D41081}" type="pres">
      <dgm:prSet presAssocID="{0CB88293-27F0-4942-8451-CB0522EAF1FB}" presName="desTx" presStyleLbl="revTx" presStyleIdx="5" presStyleCnt="10">
        <dgm:presLayoutVars/>
      </dgm:prSet>
      <dgm:spPr/>
    </dgm:pt>
    <dgm:pt modelId="{942118C5-BBB1-4F9B-A577-D5CFC5589444}" type="pres">
      <dgm:prSet presAssocID="{2B961811-4BFC-4C54-AE62-CB0FF792AC0A}" presName="sibTrans" presStyleCnt="0"/>
      <dgm:spPr/>
    </dgm:pt>
    <dgm:pt modelId="{4E26C2D0-878F-4910-B2A4-1BD81923AE44}" type="pres">
      <dgm:prSet presAssocID="{0B90FCEB-6BBC-4B26-9819-318492451D0D}" presName="compNode" presStyleCnt="0"/>
      <dgm:spPr/>
    </dgm:pt>
    <dgm:pt modelId="{B834D6DD-9C05-4B70-AC3F-51917689FBB7}" type="pres">
      <dgm:prSet presAssocID="{0B90FCEB-6BBC-4B26-9819-318492451D0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5FB4AC54-65F8-4E0F-8D8D-C84C38C0D130}" type="pres">
      <dgm:prSet presAssocID="{0B90FCEB-6BBC-4B26-9819-318492451D0D}" presName="iconSpace" presStyleCnt="0"/>
      <dgm:spPr/>
    </dgm:pt>
    <dgm:pt modelId="{6FC3009F-7A22-4987-8F2F-9B9AA3054E5A}" type="pres">
      <dgm:prSet presAssocID="{0B90FCEB-6BBC-4B26-9819-318492451D0D}" presName="parTx" presStyleLbl="revTx" presStyleIdx="6" presStyleCnt="10">
        <dgm:presLayoutVars>
          <dgm:chMax val="0"/>
          <dgm:chPref val="0"/>
        </dgm:presLayoutVars>
      </dgm:prSet>
      <dgm:spPr/>
    </dgm:pt>
    <dgm:pt modelId="{AD0449AC-534B-442A-AC67-04294D0BE592}" type="pres">
      <dgm:prSet presAssocID="{0B90FCEB-6BBC-4B26-9819-318492451D0D}" presName="txSpace" presStyleCnt="0"/>
      <dgm:spPr/>
    </dgm:pt>
    <dgm:pt modelId="{CB284A18-186E-4638-8E7F-90C75C72BF1B}" type="pres">
      <dgm:prSet presAssocID="{0B90FCEB-6BBC-4B26-9819-318492451D0D}" presName="desTx" presStyleLbl="revTx" presStyleIdx="7" presStyleCnt="10">
        <dgm:presLayoutVars/>
      </dgm:prSet>
      <dgm:spPr/>
    </dgm:pt>
    <dgm:pt modelId="{61DCB66F-7D8C-4A94-8D42-A0EFE9EBC8B8}" type="pres">
      <dgm:prSet presAssocID="{177B5D20-AE49-4D34-B4DF-6C021BE8BEC5}" presName="sibTrans" presStyleCnt="0"/>
      <dgm:spPr/>
    </dgm:pt>
    <dgm:pt modelId="{684916A0-6A77-407D-B56E-5AC6CF5FC848}" type="pres">
      <dgm:prSet presAssocID="{1765F6AA-CB9F-4175-B9A2-0AF341E592C3}" presName="compNode" presStyleCnt="0"/>
      <dgm:spPr/>
    </dgm:pt>
    <dgm:pt modelId="{21F96AB1-8BDC-4CA9-A7A5-AAF72A52A1E3}" type="pres">
      <dgm:prSet presAssocID="{1765F6AA-CB9F-4175-B9A2-0AF341E592C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89174AAA-847E-427A-B698-D519D31D5648}" type="pres">
      <dgm:prSet presAssocID="{1765F6AA-CB9F-4175-B9A2-0AF341E592C3}" presName="iconSpace" presStyleCnt="0"/>
      <dgm:spPr/>
    </dgm:pt>
    <dgm:pt modelId="{D2BF267F-2FC1-4044-9CE6-0006C3AD52D2}" type="pres">
      <dgm:prSet presAssocID="{1765F6AA-CB9F-4175-B9A2-0AF341E592C3}" presName="parTx" presStyleLbl="revTx" presStyleIdx="8" presStyleCnt="10">
        <dgm:presLayoutVars>
          <dgm:chMax val="0"/>
          <dgm:chPref val="0"/>
        </dgm:presLayoutVars>
      </dgm:prSet>
      <dgm:spPr/>
    </dgm:pt>
    <dgm:pt modelId="{185705B0-2C43-4146-B064-44B4EEC1E8B4}" type="pres">
      <dgm:prSet presAssocID="{1765F6AA-CB9F-4175-B9A2-0AF341E592C3}" presName="txSpace" presStyleCnt="0"/>
      <dgm:spPr/>
    </dgm:pt>
    <dgm:pt modelId="{389C4917-CD9C-49C4-8E0F-A766ADC5BC42}" type="pres">
      <dgm:prSet presAssocID="{1765F6AA-CB9F-4175-B9A2-0AF341E592C3}" presName="desTx" presStyleLbl="revTx" presStyleIdx="9" presStyleCnt="10">
        <dgm:presLayoutVars/>
      </dgm:prSet>
      <dgm:spPr/>
    </dgm:pt>
  </dgm:ptLst>
  <dgm:cxnLst>
    <dgm:cxn modelId="{8AE1560A-D7D2-455A-9E0E-641DC6CF76F6}" type="presOf" srcId="{67829CB6-9B33-4561-858A-393B434CF1A6}" destId="{389C4917-CD9C-49C4-8E0F-A766ADC5BC42}" srcOrd="0" destOrd="0" presId="urn:microsoft.com/office/officeart/2018/5/layout/CenteredIconLabelDescriptionList"/>
    <dgm:cxn modelId="{C1C25628-2DF0-4501-BEBA-36A028F78415}" srcId="{F231C254-D09A-49F3-A884-D4B9A87ABF8E}" destId="{34836EB6-0BFB-4A46-BA65-827A90AC7C1B}" srcOrd="1" destOrd="0" parTransId="{3493DA54-CE81-434A-B1B2-2D346ABEED30}" sibTransId="{F90CC571-A5F2-43C2-98CD-95C4C9BCC1C5}"/>
    <dgm:cxn modelId="{44A12639-812F-4E9E-9688-5A0FF1D2ABE0}" srcId="{34836EB6-0BFB-4A46-BA65-827A90AC7C1B}" destId="{247AF70E-D6D9-4053-8FB1-6317F5226D92}" srcOrd="0" destOrd="0" parTransId="{F1328C9E-E7D4-4090-B0D1-D33EDA47DACC}" sibTransId="{F831F17E-6C38-4B25-9091-227387711499}"/>
    <dgm:cxn modelId="{0DF98F39-EA19-421C-A70B-0DF69743BE29}" type="presOf" srcId="{423E2B92-282C-4E6F-9AF7-131B895E0FDD}" destId="{CB284A18-186E-4638-8E7F-90C75C72BF1B}" srcOrd="0" destOrd="0" presId="urn:microsoft.com/office/officeart/2018/5/layout/CenteredIconLabelDescriptionList"/>
    <dgm:cxn modelId="{DC16A139-8A4E-425F-A231-3D9622775D93}" type="presOf" srcId="{3D0CE2B9-F108-4F2D-8DE1-6994004A855C}" destId="{7CC76F47-1566-484B-A5DE-4D3A93F27899}" srcOrd="0" destOrd="0" presId="urn:microsoft.com/office/officeart/2018/5/layout/CenteredIconLabelDescriptionList"/>
    <dgm:cxn modelId="{BBC5EF5F-AC72-4012-9C5D-39E0E69E0BB8}" type="presOf" srcId="{6895406C-49E6-4B20-A571-0F12361F5589}" destId="{CB284A18-186E-4638-8E7F-90C75C72BF1B}" srcOrd="0" destOrd="1" presId="urn:microsoft.com/office/officeart/2018/5/layout/CenteredIconLabelDescriptionList"/>
    <dgm:cxn modelId="{4F855A65-45A6-4EA1-98DB-D3F536DD0F63}" type="presOf" srcId="{326CD303-71D4-48A8-9E74-35369B73E226}" destId="{E3A2D747-0A9A-4658-88F0-4E880114C668}" srcOrd="0" destOrd="1" presId="urn:microsoft.com/office/officeart/2018/5/layout/CenteredIconLabelDescriptionList"/>
    <dgm:cxn modelId="{7C20E271-DC92-44EC-A45B-6ABA28624C08}" srcId="{34836EB6-0BFB-4A46-BA65-827A90AC7C1B}" destId="{326CD303-71D4-48A8-9E74-35369B73E226}" srcOrd="1" destOrd="0" parTransId="{C3B2774C-C729-4D23-8A37-C90108D1A09A}" sibTransId="{C65FE256-D9A4-479D-B811-648C4B0D7631}"/>
    <dgm:cxn modelId="{C3256F74-6C7B-42E6-B7A6-8AF45BE5AC7C}" type="presOf" srcId="{1765F6AA-CB9F-4175-B9A2-0AF341E592C3}" destId="{D2BF267F-2FC1-4044-9CE6-0006C3AD52D2}" srcOrd="0" destOrd="0" presId="urn:microsoft.com/office/officeart/2018/5/layout/CenteredIconLabelDescriptionList"/>
    <dgm:cxn modelId="{F2ECC174-C583-40F1-89A1-E89F2DFDCCD8}" srcId="{0B90FCEB-6BBC-4B26-9819-318492451D0D}" destId="{6895406C-49E6-4B20-A571-0F12361F5589}" srcOrd="1" destOrd="0" parTransId="{9BD26D59-5DF8-436E-A210-03CB7D826DA6}" sibTransId="{0B87D5D9-D0E3-4BE0-9A53-A7426A1229B8}"/>
    <dgm:cxn modelId="{30B0A77E-D8E0-47AA-8E9E-E7C4812D4B7B}" type="presOf" srcId="{34836EB6-0BFB-4A46-BA65-827A90AC7C1B}" destId="{0F5C8C4F-88AA-493E-B012-3C306411330F}" srcOrd="0" destOrd="0" presId="urn:microsoft.com/office/officeart/2018/5/layout/CenteredIconLabelDescriptionList"/>
    <dgm:cxn modelId="{64B52A95-20E4-4CF1-9805-FEB1FEB02A31}" type="presOf" srcId="{F231C254-D09A-49F3-A884-D4B9A87ABF8E}" destId="{00BB30F8-0E30-4235-A835-B8C9E015C74A}" srcOrd="0" destOrd="0" presId="urn:microsoft.com/office/officeart/2018/5/layout/CenteredIconLabelDescriptionList"/>
    <dgm:cxn modelId="{FA787296-5357-4A36-8BF6-2B994B22D3C3}" type="presOf" srcId="{F9A2A5F1-1072-4B0A-8C8C-EBD66B8345BA}" destId="{D134F377-F731-4563-AFD6-CE091B215AC3}" srcOrd="0" destOrd="0" presId="urn:microsoft.com/office/officeart/2018/5/layout/CenteredIconLabelDescriptionList"/>
    <dgm:cxn modelId="{CE73C1AB-3069-496F-809B-38DA10F1DFDA}" srcId="{F231C254-D09A-49F3-A884-D4B9A87ABF8E}" destId="{F9A2A5F1-1072-4B0A-8C8C-EBD66B8345BA}" srcOrd="0" destOrd="0" parTransId="{F855A3B7-4746-491A-A162-E3689CB2BC26}" sibTransId="{B1E6987D-7261-4676-A348-EFF2BB8130AA}"/>
    <dgm:cxn modelId="{0B7C91B0-D17A-42E1-884F-EF05AA70A660}" srcId="{F231C254-D09A-49F3-A884-D4B9A87ABF8E}" destId="{0B90FCEB-6BBC-4B26-9819-318492451D0D}" srcOrd="3" destOrd="0" parTransId="{366158D2-C180-42BC-BDC4-36D707B5CB43}" sibTransId="{177B5D20-AE49-4D34-B4DF-6C021BE8BEC5}"/>
    <dgm:cxn modelId="{6C5D71B4-97B9-4CD6-9BB1-AD513EA96307}" type="presOf" srcId="{0B90FCEB-6BBC-4B26-9819-318492451D0D}" destId="{6FC3009F-7A22-4987-8F2F-9B9AA3054E5A}" srcOrd="0" destOrd="0" presId="urn:microsoft.com/office/officeart/2018/5/layout/CenteredIconLabelDescriptionList"/>
    <dgm:cxn modelId="{605ADDBE-4FB8-404F-A93D-D91F46B523E5}" srcId="{0B90FCEB-6BBC-4B26-9819-318492451D0D}" destId="{1B18D9E0-F54A-428F-9E97-55BE6D474A39}" srcOrd="2" destOrd="0" parTransId="{2D76C13F-9527-4FF2-ABED-D4C04664C26D}" sibTransId="{D9EDDABC-272F-42AC-AE55-D8C4E68676A8}"/>
    <dgm:cxn modelId="{78B5E3C2-21F4-457D-8F82-CE499871E682}" srcId="{F231C254-D09A-49F3-A884-D4B9A87ABF8E}" destId="{0CB88293-27F0-4942-8451-CB0522EAF1FB}" srcOrd="2" destOrd="0" parTransId="{37B1CF90-74F3-49E6-B330-F016E4682996}" sibTransId="{2B961811-4BFC-4C54-AE62-CB0FF792AC0A}"/>
    <dgm:cxn modelId="{795F30D4-47DC-475F-81BB-1F4DC820E168}" srcId="{F9A2A5F1-1072-4B0A-8C8C-EBD66B8345BA}" destId="{3D0CE2B9-F108-4F2D-8DE1-6994004A855C}" srcOrd="0" destOrd="0" parTransId="{ECC0185A-6DC6-482C-AD51-39825CC4DE67}" sibTransId="{CFDDAB55-D775-49D7-B49D-4DB58B662929}"/>
    <dgm:cxn modelId="{7AE222E0-7A3D-4D72-A300-EE3ED4986B58}" type="presOf" srcId="{1B18D9E0-F54A-428F-9E97-55BE6D474A39}" destId="{CB284A18-186E-4638-8E7F-90C75C72BF1B}" srcOrd="0" destOrd="2" presId="urn:microsoft.com/office/officeart/2018/5/layout/CenteredIconLabelDescriptionList"/>
    <dgm:cxn modelId="{F818D9E1-50C3-4EEC-A501-85AB88E75D36}" srcId="{1765F6AA-CB9F-4175-B9A2-0AF341E592C3}" destId="{67829CB6-9B33-4561-858A-393B434CF1A6}" srcOrd="0" destOrd="0" parTransId="{2CAED4E4-C9AF-4A8D-9C01-9BF6BA392C88}" sibTransId="{53C2CC9A-92C5-41FC-BCBD-0EC085B75C2D}"/>
    <dgm:cxn modelId="{245210E8-4766-4456-B04C-8B7ACDBBC8A7}" type="presOf" srcId="{0CB88293-27F0-4942-8451-CB0522EAF1FB}" destId="{9F2030FC-A9BB-4C43-BE31-914B91B144CE}" srcOrd="0" destOrd="0" presId="urn:microsoft.com/office/officeart/2018/5/layout/CenteredIconLabelDescriptionList"/>
    <dgm:cxn modelId="{5A3580F4-E3AF-48EB-9EB1-EC665498FEF0}" type="presOf" srcId="{247AF70E-D6D9-4053-8FB1-6317F5226D92}" destId="{E3A2D747-0A9A-4658-88F0-4E880114C668}" srcOrd="0" destOrd="0" presId="urn:microsoft.com/office/officeart/2018/5/layout/CenteredIconLabelDescriptionList"/>
    <dgm:cxn modelId="{E0BCE3FD-B169-4B0F-A799-0D31FC317105}" srcId="{0B90FCEB-6BBC-4B26-9819-318492451D0D}" destId="{423E2B92-282C-4E6F-9AF7-131B895E0FDD}" srcOrd="0" destOrd="0" parTransId="{A2B7E3A5-0687-423A-A8BE-5D8B04179232}" sibTransId="{7CFDE29C-B483-4A96-91E3-313FE2EA9BDB}"/>
    <dgm:cxn modelId="{EB3692FF-9469-4682-9933-8780DE31BEEC}" srcId="{F231C254-D09A-49F3-A884-D4B9A87ABF8E}" destId="{1765F6AA-CB9F-4175-B9A2-0AF341E592C3}" srcOrd="4" destOrd="0" parTransId="{C9887F4D-5B6B-4D86-8F8E-EEF382817D8C}" sibTransId="{B21DC24C-FF9F-4030-9057-4BF328941B65}"/>
    <dgm:cxn modelId="{5AC3F898-7099-4322-82E2-1C5CD2F9783A}" type="presParOf" srcId="{00BB30F8-0E30-4235-A835-B8C9E015C74A}" destId="{A3790E47-D1F0-4FFD-8DDD-E1DEFFA4FA11}" srcOrd="0" destOrd="0" presId="urn:microsoft.com/office/officeart/2018/5/layout/CenteredIconLabelDescriptionList"/>
    <dgm:cxn modelId="{9372C150-C52E-430E-A08C-CA6A7B45D390}" type="presParOf" srcId="{A3790E47-D1F0-4FFD-8DDD-E1DEFFA4FA11}" destId="{8C8297B1-7B28-48CE-887C-8244763DB9DA}" srcOrd="0" destOrd="0" presId="urn:microsoft.com/office/officeart/2018/5/layout/CenteredIconLabelDescriptionList"/>
    <dgm:cxn modelId="{D12AF61F-3F5A-4177-8F6E-B3348A364308}" type="presParOf" srcId="{A3790E47-D1F0-4FFD-8DDD-E1DEFFA4FA11}" destId="{7AD49B9F-47D9-4480-A007-C35FE025ED03}" srcOrd="1" destOrd="0" presId="urn:microsoft.com/office/officeart/2018/5/layout/CenteredIconLabelDescriptionList"/>
    <dgm:cxn modelId="{4B41BDC6-3A76-4F89-9C76-CD62C9895C07}" type="presParOf" srcId="{A3790E47-D1F0-4FFD-8DDD-E1DEFFA4FA11}" destId="{D134F377-F731-4563-AFD6-CE091B215AC3}" srcOrd="2" destOrd="0" presId="urn:microsoft.com/office/officeart/2018/5/layout/CenteredIconLabelDescriptionList"/>
    <dgm:cxn modelId="{20D61405-23E7-4B3A-ACC5-44F6EF46DD66}" type="presParOf" srcId="{A3790E47-D1F0-4FFD-8DDD-E1DEFFA4FA11}" destId="{D2493096-D6AC-45CA-822F-417B394ECEC2}" srcOrd="3" destOrd="0" presId="urn:microsoft.com/office/officeart/2018/5/layout/CenteredIconLabelDescriptionList"/>
    <dgm:cxn modelId="{48BAC9AB-438C-4C94-A5E5-696A813E999F}" type="presParOf" srcId="{A3790E47-D1F0-4FFD-8DDD-E1DEFFA4FA11}" destId="{7CC76F47-1566-484B-A5DE-4D3A93F27899}" srcOrd="4" destOrd="0" presId="urn:microsoft.com/office/officeart/2018/5/layout/CenteredIconLabelDescriptionList"/>
    <dgm:cxn modelId="{6F45EE59-3D6A-4670-B9DA-060DBF5A3EFC}" type="presParOf" srcId="{00BB30F8-0E30-4235-A835-B8C9E015C74A}" destId="{8B6366BC-CBC0-4757-914A-EE9548C4DC0D}" srcOrd="1" destOrd="0" presId="urn:microsoft.com/office/officeart/2018/5/layout/CenteredIconLabelDescriptionList"/>
    <dgm:cxn modelId="{02CB996B-4EA8-4AB0-BDE8-EFD6BA378828}" type="presParOf" srcId="{00BB30F8-0E30-4235-A835-B8C9E015C74A}" destId="{D5D8F4A0-8D7E-410D-A08B-2FC7598DA357}" srcOrd="2" destOrd="0" presId="urn:microsoft.com/office/officeart/2018/5/layout/CenteredIconLabelDescriptionList"/>
    <dgm:cxn modelId="{6AD92175-668D-4025-880E-3A26E5BA4778}" type="presParOf" srcId="{D5D8F4A0-8D7E-410D-A08B-2FC7598DA357}" destId="{CDD323CB-B81E-4287-8B3F-AEC8E9A023BF}" srcOrd="0" destOrd="0" presId="urn:microsoft.com/office/officeart/2018/5/layout/CenteredIconLabelDescriptionList"/>
    <dgm:cxn modelId="{7A272F7D-2314-4810-BDE0-F1A47B6CF2C3}" type="presParOf" srcId="{D5D8F4A0-8D7E-410D-A08B-2FC7598DA357}" destId="{74E60838-D42A-4763-9062-498A3D25A39D}" srcOrd="1" destOrd="0" presId="urn:microsoft.com/office/officeart/2018/5/layout/CenteredIconLabelDescriptionList"/>
    <dgm:cxn modelId="{4F941AC0-D84A-4653-BD68-F89644F0CB82}" type="presParOf" srcId="{D5D8F4A0-8D7E-410D-A08B-2FC7598DA357}" destId="{0F5C8C4F-88AA-493E-B012-3C306411330F}" srcOrd="2" destOrd="0" presId="urn:microsoft.com/office/officeart/2018/5/layout/CenteredIconLabelDescriptionList"/>
    <dgm:cxn modelId="{B11A23EA-038E-4A3E-BB2D-3D3B14AB12C3}" type="presParOf" srcId="{D5D8F4A0-8D7E-410D-A08B-2FC7598DA357}" destId="{1E3D4C63-5715-4D98-9750-3A38E81F97DA}" srcOrd="3" destOrd="0" presId="urn:microsoft.com/office/officeart/2018/5/layout/CenteredIconLabelDescriptionList"/>
    <dgm:cxn modelId="{C9271BAF-2C8B-4623-8B2A-2AA38FF9C68D}" type="presParOf" srcId="{D5D8F4A0-8D7E-410D-A08B-2FC7598DA357}" destId="{E3A2D747-0A9A-4658-88F0-4E880114C668}" srcOrd="4" destOrd="0" presId="urn:microsoft.com/office/officeart/2018/5/layout/CenteredIconLabelDescriptionList"/>
    <dgm:cxn modelId="{5E3163A2-D3BA-44D8-930D-0B5AC54C3750}" type="presParOf" srcId="{00BB30F8-0E30-4235-A835-B8C9E015C74A}" destId="{3713F078-C301-4EB6-9142-414DF68291CC}" srcOrd="3" destOrd="0" presId="urn:microsoft.com/office/officeart/2018/5/layout/CenteredIconLabelDescriptionList"/>
    <dgm:cxn modelId="{117F0109-9DEE-42EA-8076-C6340089A2A7}" type="presParOf" srcId="{00BB30F8-0E30-4235-A835-B8C9E015C74A}" destId="{DFC5C136-28CA-4A38-A582-9348863C4FDD}" srcOrd="4" destOrd="0" presId="urn:microsoft.com/office/officeart/2018/5/layout/CenteredIconLabelDescriptionList"/>
    <dgm:cxn modelId="{A564BBFE-63FC-4308-A887-35271DB10645}" type="presParOf" srcId="{DFC5C136-28CA-4A38-A582-9348863C4FDD}" destId="{A4B5D7D8-E6E7-42CD-A54C-7D4E47185F18}" srcOrd="0" destOrd="0" presId="urn:microsoft.com/office/officeart/2018/5/layout/CenteredIconLabelDescriptionList"/>
    <dgm:cxn modelId="{02FAF9D9-28AF-4BB2-9030-86C289901276}" type="presParOf" srcId="{DFC5C136-28CA-4A38-A582-9348863C4FDD}" destId="{DC0C9B47-B4EE-44A5-8BB4-B2F52FC85717}" srcOrd="1" destOrd="0" presId="urn:microsoft.com/office/officeart/2018/5/layout/CenteredIconLabelDescriptionList"/>
    <dgm:cxn modelId="{DC86DA81-2B7C-496C-AE5D-39EA5681A2C9}" type="presParOf" srcId="{DFC5C136-28CA-4A38-A582-9348863C4FDD}" destId="{9F2030FC-A9BB-4C43-BE31-914B91B144CE}" srcOrd="2" destOrd="0" presId="urn:microsoft.com/office/officeart/2018/5/layout/CenteredIconLabelDescriptionList"/>
    <dgm:cxn modelId="{2A887D81-6481-4EB1-80C9-5A7A04809662}" type="presParOf" srcId="{DFC5C136-28CA-4A38-A582-9348863C4FDD}" destId="{0FC1CFAE-56AA-4F77-8EB6-319DBF149CF0}" srcOrd="3" destOrd="0" presId="urn:microsoft.com/office/officeart/2018/5/layout/CenteredIconLabelDescriptionList"/>
    <dgm:cxn modelId="{335C9D26-A4BC-40D6-B7DE-8F1697AB9161}" type="presParOf" srcId="{DFC5C136-28CA-4A38-A582-9348863C4FDD}" destId="{585AA38F-6A87-4704-8CAC-1A7E37D41081}" srcOrd="4" destOrd="0" presId="urn:microsoft.com/office/officeart/2018/5/layout/CenteredIconLabelDescriptionList"/>
    <dgm:cxn modelId="{DF6EAE46-990A-47DC-ACA9-39C9202A6381}" type="presParOf" srcId="{00BB30F8-0E30-4235-A835-B8C9E015C74A}" destId="{942118C5-BBB1-4F9B-A577-D5CFC5589444}" srcOrd="5" destOrd="0" presId="urn:microsoft.com/office/officeart/2018/5/layout/CenteredIconLabelDescriptionList"/>
    <dgm:cxn modelId="{331DCEF6-CC27-41D0-A111-25528ACA15CA}" type="presParOf" srcId="{00BB30F8-0E30-4235-A835-B8C9E015C74A}" destId="{4E26C2D0-878F-4910-B2A4-1BD81923AE44}" srcOrd="6" destOrd="0" presId="urn:microsoft.com/office/officeart/2018/5/layout/CenteredIconLabelDescriptionList"/>
    <dgm:cxn modelId="{F6FC93B1-277C-4465-B372-5C896B106373}" type="presParOf" srcId="{4E26C2D0-878F-4910-B2A4-1BD81923AE44}" destId="{B834D6DD-9C05-4B70-AC3F-51917689FBB7}" srcOrd="0" destOrd="0" presId="urn:microsoft.com/office/officeart/2018/5/layout/CenteredIconLabelDescriptionList"/>
    <dgm:cxn modelId="{3B32A207-5A40-4662-998B-86F961DB312C}" type="presParOf" srcId="{4E26C2D0-878F-4910-B2A4-1BD81923AE44}" destId="{5FB4AC54-65F8-4E0F-8D8D-C84C38C0D130}" srcOrd="1" destOrd="0" presId="urn:microsoft.com/office/officeart/2018/5/layout/CenteredIconLabelDescriptionList"/>
    <dgm:cxn modelId="{E2AD9EF4-9D78-4D0E-B823-B980B23623B0}" type="presParOf" srcId="{4E26C2D0-878F-4910-B2A4-1BD81923AE44}" destId="{6FC3009F-7A22-4987-8F2F-9B9AA3054E5A}" srcOrd="2" destOrd="0" presId="urn:microsoft.com/office/officeart/2018/5/layout/CenteredIconLabelDescriptionList"/>
    <dgm:cxn modelId="{FA3535B4-D447-475A-B2B4-30042431C640}" type="presParOf" srcId="{4E26C2D0-878F-4910-B2A4-1BD81923AE44}" destId="{AD0449AC-534B-442A-AC67-04294D0BE592}" srcOrd="3" destOrd="0" presId="urn:microsoft.com/office/officeart/2018/5/layout/CenteredIconLabelDescriptionList"/>
    <dgm:cxn modelId="{EB754342-A25E-41D5-ADC6-1D7F8DB6AEFC}" type="presParOf" srcId="{4E26C2D0-878F-4910-B2A4-1BD81923AE44}" destId="{CB284A18-186E-4638-8E7F-90C75C72BF1B}" srcOrd="4" destOrd="0" presId="urn:microsoft.com/office/officeart/2018/5/layout/CenteredIconLabelDescriptionList"/>
    <dgm:cxn modelId="{35737A42-225A-4529-A9C3-E3B346220FE0}" type="presParOf" srcId="{00BB30F8-0E30-4235-A835-B8C9E015C74A}" destId="{61DCB66F-7D8C-4A94-8D42-A0EFE9EBC8B8}" srcOrd="7" destOrd="0" presId="urn:microsoft.com/office/officeart/2018/5/layout/CenteredIconLabelDescriptionList"/>
    <dgm:cxn modelId="{D1A6C0CB-A4C5-4F68-AAF8-F6731F548141}" type="presParOf" srcId="{00BB30F8-0E30-4235-A835-B8C9E015C74A}" destId="{684916A0-6A77-407D-B56E-5AC6CF5FC848}" srcOrd="8" destOrd="0" presId="urn:microsoft.com/office/officeart/2018/5/layout/CenteredIconLabelDescriptionList"/>
    <dgm:cxn modelId="{8633CAD3-60D4-4784-A538-62A4B19706E4}" type="presParOf" srcId="{684916A0-6A77-407D-B56E-5AC6CF5FC848}" destId="{21F96AB1-8BDC-4CA9-A7A5-AAF72A52A1E3}" srcOrd="0" destOrd="0" presId="urn:microsoft.com/office/officeart/2018/5/layout/CenteredIconLabelDescriptionList"/>
    <dgm:cxn modelId="{697E2E36-275B-4A49-A322-11561AC61153}" type="presParOf" srcId="{684916A0-6A77-407D-B56E-5AC6CF5FC848}" destId="{89174AAA-847E-427A-B698-D519D31D5648}" srcOrd="1" destOrd="0" presId="urn:microsoft.com/office/officeart/2018/5/layout/CenteredIconLabelDescriptionList"/>
    <dgm:cxn modelId="{352CD029-3021-4726-A771-949BF5E29D4A}" type="presParOf" srcId="{684916A0-6A77-407D-B56E-5AC6CF5FC848}" destId="{D2BF267F-2FC1-4044-9CE6-0006C3AD52D2}" srcOrd="2" destOrd="0" presId="urn:microsoft.com/office/officeart/2018/5/layout/CenteredIconLabelDescriptionList"/>
    <dgm:cxn modelId="{E20F4209-2AB4-4985-884E-9024D846481C}" type="presParOf" srcId="{684916A0-6A77-407D-B56E-5AC6CF5FC848}" destId="{185705B0-2C43-4146-B064-44B4EEC1E8B4}" srcOrd="3" destOrd="0" presId="urn:microsoft.com/office/officeart/2018/5/layout/CenteredIconLabelDescriptionList"/>
    <dgm:cxn modelId="{EAD8A2BD-2820-41D5-9644-9755D2B7D77C}" type="presParOf" srcId="{684916A0-6A77-407D-B56E-5AC6CF5FC848}" destId="{389C4917-CD9C-49C4-8E0F-A766ADC5BC4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99A845-494E-4F2C-AA67-B17B7EE72E76}"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3B2BFA4B-EBAE-4B3D-9AB0-0B40FB9471E9}">
      <dgm:prSet/>
      <dgm:spPr/>
      <dgm:t>
        <a:bodyPr/>
        <a:lstStyle/>
        <a:p>
          <a:r>
            <a:rPr lang="en-US"/>
            <a:t>Fall Semester - 2022</a:t>
          </a:r>
        </a:p>
      </dgm:t>
    </dgm:pt>
    <dgm:pt modelId="{123C1375-1087-4AD6-B7E1-79AF6825225E}" type="parTrans" cxnId="{947B6788-EB0F-4F32-833A-9226A4178005}">
      <dgm:prSet/>
      <dgm:spPr/>
      <dgm:t>
        <a:bodyPr/>
        <a:lstStyle/>
        <a:p>
          <a:endParaRPr lang="en-US"/>
        </a:p>
      </dgm:t>
    </dgm:pt>
    <dgm:pt modelId="{0DA2C0AF-EA37-4E89-9202-7871CD4063A8}" type="sibTrans" cxnId="{947B6788-EB0F-4F32-833A-9226A4178005}">
      <dgm:prSet/>
      <dgm:spPr/>
      <dgm:t>
        <a:bodyPr/>
        <a:lstStyle/>
        <a:p>
          <a:endParaRPr lang="en-US"/>
        </a:p>
      </dgm:t>
    </dgm:pt>
    <dgm:pt modelId="{32B32DA2-1192-4511-98C7-7E24BF9D6DDA}">
      <dgm:prSet/>
      <dgm:spPr/>
      <dgm:t>
        <a:bodyPr/>
        <a:lstStyle/>
        <a:p>
          <a:r>
            <a:rPr lang="en-US"/>
            <a:t>Inclusive STEM Teaching Project – first cohort; open to all</a:t>
          </a:r>
        </a:p>
      </dgm:t>
    </dgm:pt>
    <dgm:pt modelId="{94D3F05C-1631-4ED6-8B3F-3C2AFDFFCBB6}" type="parTrans" cxnId="{D4376D66-7B1A-4C76-AEE1-D9D6A27E68E0}">
      <dgm:prSet/>
      <dgm:spPr/>
      <dgm:t>
        <a:bodyPr/>
        <a:lstStyle/>
        <a:p>
          <a:endParaRPr lang="en-US"/>
        </a:p>
      </dgm:t>
    </dgm:pt>
    <dgm:pt modelId="{7B4199C9-4F5A-4912-A821-1990A2C145BA}" type="sibTrans" cxnId="{D4376D66-7B1A-4C76-AEE1-D9D6A27E68E0}">
      <dgm:prSet/>
      <dgm:spPr/>
      <dgm:t>
        <a:bodyPr/>
        <a:lstStyle/>
        <a:p>
          <a:endParaRPr lang="en-US"/>
        </a:p>
      </dgm:t>
    </dgm:pt>
    <dgm:pt modelId="{0CCF5B2A-3008-4CA6-9798-80778484678C}">
      <dgm:prSet/>
      <dgm:spPr/>
      <dgm:t>
        <a:bodyPr/>
        <a:lstStyle/>
        <a:p>
          <a:r>
            <a:rPr lang="en-US"/>
            <a:t>PLC for College Algebra – first cohort, semester one; TfP* only</a:t>
          </a:r>
        </a:p>
      </dgm:t>
    </dgm:pt>
    <dgm:pt modelId="{4884E7CE-5B5C-4D38-9691-724ECD22FF96}" type="parTrans" cxnId="{D72B7F1A-5E78-484E-8440-26B149F857F3}">
      <dgm:prSet/>
      <dgm:spPr/>
      <dgm:t>
        <a:bodyPr/>
        <a:lstStyle/>
        <a:p>
          <a:endParaRPr lang="en-US"/>
        </a:p>
      </dgm:t>
    </dgm:pt>
    <dgm:pt modelId="{60B59E64-ED4E-462E-8810-558C43B41498}" type="sibTrans" cxnId="{D72B7F1A-5E78-484E-8440-26B149F857F3}">
      <dgm:prSet/>
      <dgm:spPr/>
      <dgm:t>
        <a:bodyPr/>
        <a:lstStyle/>
        <a:p>
          <a:endParaRPr lang="en-US"/>
        </a:p>
      </dgm:t>
    </dgm:pt>
    <dgm:pt modelId="{8E0EFCFB-F70B-4BAA-9AA3-5727A002D62B}">
      <dgm:prSet/>
      <dgm:spPr/>
      <dgm:t>
        <a:bodyPr/>
        <a:lstStyle/>
        <a:p>
          <a:r>
            <a:rPr lang="en-US"/>
            <a:t>Math Speaker Series; open to all</a:t>
          </a:r>
        </a:p>
      </dgm:t>
    </dgm:pt>
    <dgm:pt modelId="{A5C58B68-104E-413A-9CD4-4A31F2A39C2C}" type="parTrans" cxnId="{6CFD5FF7-4CA5-4BD3-9F7B-1FDEFF1456AC}">
      <dgm:prSet/>
      <dgm:spPr/>
      <dgm:t>
        <a:bodyPr/>
        <a:lstStyle/>
        <a:p>
          <a:endParaRPr lang="en-US"/>
        </a:p>
      </dgm:t>
    </dgm:pt>
    <dgm:pt modelId="{7316B4C6-C659-4705-B6EB-2EDDC0619987}" type="sibTrans" cxnId="{6CFD5FF7-4CA5-4BD3-9F7B-1FDEFF1456AC}">
      <dgm:prSet/>
      <dgm:spPr/>
      <dgm:t>
        <a:bodyPr/>
        <a:lstStyle/>
        <a:p>
          <a:endParaRPr lang="en-US"/>
        </a:p>
      </dgm:t>
    </dgm:pt>
    <dgm:pt modelId="{5A2441DD-36FE-4348-BC81-055E841BE311}">
      <dgm:prSet/>
      <dgm:spPr/>
      <dgm:t>
        <a:bodyPr/>
        <a:lstStyle/>
        <a:p>
          <a:r>
            <a:rPr lang="en-US"/>
            <a:t>Spring Semester</a:t>
          </a:r>
        </a:p>
      </dgm:t>
    </dgm:pt>
    <dgm:pt modelId="{454E6D2D-3743-4206-9A00-A15BFDA50C2E}" type="parTrans" cxnId="{05A41D1D-3E2C-4FCD-BEBC-6980567339B9}">
      <dgm:prSet/>
      <dgm:spPr/>
      <dgm:t>
        <a:bodyPr/>
        <a:lstStyle/>
        <a:p>
          <a:endParaRPr lang="en-US"/>
        </a:p>
      </dgm:t>
    </dgm:pt>
    <dgm:pt modelId="{28A253E3-3C46-4B7E-AD10-A5FDC59999D2}" type="sibTrans" cxnId="{05A41D1D-3E2C-4FCD-BEBC-6980567339B9}">
      <dgm:prSet/>
      <dgm:spPr/>
      <dgm:t>
        <a:bodyPr/>
        <a:lstStyle/>
        <a:p>
          <a:endParaRPr lang="en-US"/>
        </a:p>
      </dgm:t>
    </dgm:pt>
    <dgm:pt modelId="{E223643F-B05D-461C-B4F6-3EAA98545184}">
      <dgm:prSet/>
      <dgm:spPr/>
      <dgm:t>
        <a:bodyPr/>
        <a:lstStyle/>
        <a:p>
          <a:r>
            <a:rPr lang="en-US"/>
            <a:t>Inclusive STEM Teaching Project – second cohort; open to all</a:t>
          </a:r>
        </a:p>
      </dgm:t>
    </dgm:pt>
    <dgm:pt modelId="{23A6F15B-FC7C-4814-ADF0-186410D6177D}" type="parTrans" cxnId="{32DB253C-EBEB-4EF4-BA1C-B854D755F26C}">
      <dgm:prSet/>
      <dgm:spPr/>
      <dgm:t>
        <a:bodyPr/>
        <a:lstStyle/>
        <a:p>
          <a:endParaRPr lang="en-US"/>
        </a:p>
      </dgm:t>
    </dgm:pt>
    <dgm:pt modelId="{869CBFB7-CA8C-4228-8B26-BA6AFBEC474F}" type="sibTrans" cxnId="{32DB253C-EBEB-4EF4-BA1C-B854D755F26C}">
      <dgm:prSet/>
      <dgm:spPr/>
      <dgm:t>
        <a:bodyPr/>
        <a:lstStyle/>
        <a:p>
          <a:endParaRPr lang="en-US"/>
        </a:p>
      </dgm:t>
    </dgm:pt>
    <dgm:pt modelId="{F3F879B9-553E-4847-95FE-7E92163FB721}">
      <dgm:prSet/>
      <dgm:spPr/>
      <dgm:t>
        <a:bodyPr/>
        <a:lstStyle/>
        <a:p>
          <a:r>
            <a:rPr lang="en-US"/>
            <a:t>PLC for College Algebra – first cohort, semester two; TfP only</a:t>
          </a:r>
        </a:p>
      </dgm:t>
    </dgm:pt>
    <dgm:pt modelId="{AC0DF746-EE64-43EB-BCDE-2FFE950010E7}" type="parTrans" cxnId="{6D0B422B-4161-4429-8B6C-22ED6F73F00D}">
      <dgm:prSet/>
      <dgm:spPr/>
      <dgm:t>
        <a:bodyPr/>
        <a:lstStyle/>
        <a:p>
          <a:endParaRPr lang="en-US"/>
        </a:p>
      </dgm:t>
    </dgm:pt>
    <dgm:pt modelId="{040183AA-1C57-4E83-BD12-ADECDE05F1FC}" type="sibTrans" cxnId="{6D0B422B-4161-4429-8B6C-22ED6F73F00D}">
      <dgm:prSet/>
      <dgm:spPr/>
      <dgm:t>
        <a:bodyPr/>
        <a:lstStyle/>
        <a:p>
          <a:endParaRPr lang="en-US"/>
        </a:p>
      </dgm:t>
    </dgm:pt>
    <dgm:pt modelId="{B6D3337F-B821-4DAA-8B2B-C26BFF2FBAE3}">
      <dgm:prSet/>
      <dgm:spPr/>
      <dgm:t>
        <a:bodyPr/>
        <a:lstStyle/>
        <a:p>
          <a:r>
            <a:rPr lang="en-US"/>
            <a:t>PLC for College Algebra – second cohort, semester one; TfP only</a:t>
          </a:r>
        </a:p>
      </dgm:t>
    </dgm:pt>
    <dgm:pt modelId="{02DB1271-3CB1-44CC-BCD4-AABFB2965291}" type="parTrans" cxnId="{4865C518-22E9-4E7D-BD23-4217D297A4BA}">
      <dgm:prSet/>
      <dgm:spPr/>
      <dgm:t>
        <a:bodyPr/>
        <a:lstStyle/>
        <a:p>
          <a:endParaRPr lang="en-US"/>
        </a:p>
      </dgm:t>
    </dgm:pt>
    <dgm:pt modelId="{51731534-82A3-4904-A01B-9429D0A2BB08}" type="sibTrans" cxnId="{4865C518-22E9-4E7D-BD23-4217D297A4BA}">
      <dgm:prSet/>
      <dgm:spPr/>
      <dgm:t>
        <a:bodyPr/>
        <a:lstStyle/>
        <a:p>
          <a:endParaRPr lang="en-US"/>
        </a:p>
      </dgm:t>
    </dgm:pt>
    <dgm:pt modelId="{472337C7-BD40-4A22-BBF8-0F7B56FE97B9}">
      <dgm:prSet/>
      <dgm:spPr/>
      <dgm:t>
        <a:bodyPr/>
        <a:lstStyle/>
        <a:p>
          <a:r>
            <a:rPr lang="en-US"/>
            <a:t>Blackboard asynchronous course for Teaching Coreqs; open to all</a:t>
          </a:r>
        </a:p>
      </dgm:t>
    </dgm:pt>
    <dgm:pt modelId="{9963688C-37E0-4356-826D-8E791FC7C21F}" type="parTrans" cxnId="{AD821A09-F65F-413A-A1E2-407D7729714E}">
      <dgm:prSet/>
      <dgm:spPr/>
      <dgm:t>
        <a:bodyPr/>
        <a:lstStyle/>
        <a:p>
          <a:endParaRPr lang="en-US"/>
        </a:p>
      </dgm:t>
    </dgm:pt>
    <dgm:pt modelId="{B448EFC0-F117-4B28-BE10-775B544B7DAC}" type="sibTrans" cxnId="{AD821A09-F65F-413A-A1E2-407D7729714E}">
      <dgm:prSet/>
      <dgm:spPr/>
      <dgm:t>
        <a:bodyPr/>
        <a:lstStyle/>
        <a:p>
          <a:endParaRPr lang="en-US"/>
        </a:p>
      </dgm:t>
    </dgm:pt>
    <dgm:pt modelId="{6347E4C7-94DC-44AC-9986-5134E15BC789}">
      <dgm:prSet/>
      <dgm:spPr/>
      <dgm:t>
        <a:bodyPr/>
        <a:lstStyle/>
        <a:p>
          <a:r>
            <a:rPr lang="en-US"/>
            <a:t>Math Speaker Series; open to all</a:t>
          </a:r>
        </a:p>
      </dgm:t>
    </dgm:pt>
    <dgm:pt modelId="{1DD80113-935C-4ECB-A287-E40A6056C541}" type="parTrans" cxnId="{FD38429C-C043-4E32-BA7B-BA5269FC8D07}">
      <dgm:prSet/>
      <dgm:spPr/>
      <dgm:t>
        <a:bodyPr/>
        <a:lstStyle/>
        <a:p>
          <a:endParaRPr lang="en-US"/>
        </a:p>
      </dgm:t>
    </dgm:pt>
    <dgm:pt modelId="{48288131-55AC-4AEA-88EB-1599623D8716}" type="sibTrans" cxnId="{FD38429C-C043-4E32-BA7B-BA5269FC8D07}">
      <dgm:prSet/>
      <dgm:spPr/>
      <dgm:t>
        <a:bodyPr/>
        <a:lstStyle/>
        <a:p>
          <a:endParaRPr lang="en-US"/>
        </a:p>
      </dgm:t>
    </dgm:pt>
    <dgm:pt modelId="{CB3087B2-2373-4586-A3E1-E136ABA3AB47}">
      <dgm:prSet/>
      <dgm:spPr/>
      <dgm:t>
        <a:bodyPr/>
        <a:lstStyle/>
        <a:p>
          <a:r>
            <a:rPr lang="en-US" i="1"/>
            <a:t>* Teaching for Prowess Grant participants</a:t>
          </a:r>
          <a:endParaRPr lang="en-US"/>
        </a:p>
      </dgm:t>
    </dgm:pt>
    <dgm:pt modelId="{EB418A92-8625-4B7E-A05A-718A473D0676}" type="parTrans" cxnId="{E6ADA48B-2510-46D1-A296-D775D61697AE}">
      <dgm:prSet/>
      <dgm:spPr/>
      <dgm:t>
        <a:bodyPr/>
        <a:lstStyle/>
        <a:p>
          <a:endParaRPr lang="en-US"/>
        </a:p>
      </dgm:t>
    </dgm:pt>
    <dgm:pt modelId="{6422E8F5-1653-48BE-BC27-0D39BA00940D}" type="sibTrans" cxnId="{E6ADA48B-2510-46D1-A296-D775D61697AE}">
      <dgm:prSet/>
      <dgm:spPr/>
      <dgm:t>
        <a:bodyPr/>
        <a:lstStyle/>
        <a:p>
          <a:endParaRPr lang="en-US"/>
        </a:p>
      </dgm:t>
    </dgm:pt>
    <dgm:pt modelId="{564BCEE1-9386-4923-9B14-9CB28EA0E097}" type="pres">
      <dgm:prSet presAssocID="{5099A845-494E-4F2C-AA67-B17B7EE72E76}" presName="linear" presStyleCnt="0">
        <dgm:presLayoutVars>
          <dgm:dir/>
          <dgm:animLvl val="lvl"/>
          <dgm:resizeHandles val="exact"/>
        </dgm:presLayoutVars>
      </dgm:prSet>
      <dgm:spPr/>
    </dgm:pt>
    <dgm:pt modelId="{CE3C7A1C-C0BE-4E90-8EB7-A5B24B68FD8B}" type="pres">
      <dgm:prSet presAssocID="{3B2BFA4B-EBAE-4B3D-9AB0-0B40FB9471E9}" presName="parentLin" presStyleCnt="0"/>
      <dgm:spPr/>
    </dgm:pt>
    <dgm:pt modelId="{8AC387B0-F0D7-4E6C-9053-A595B35538C0}" type="pres">
      <dgm:prSet presAssocID="{3B2BFA4B-EBAE-4B3D-9AB0-0B40FB9471E9}" presName="parentLeftMargin" presStyleLbl="node1" presStyleIdx="0" presStyleCnt="3"/>
      <dgm:spPr/>
    </dgm:pt>
    <dgm:pt modelId="{E02A3C87-A27F-4BDB-AD47-7F59FAA9B2A8}" type="pres">
      <dgm:prSet presAssocID="{3B2BFA4B-EBAE-4B3D-9AB0-0B40FB9471E9}" presName="parentText" presStyleLbl="node1" presStyleIdx="0" presStyleCnt="3">
        <dgm:presLayoutVars>
          <dgm:chMax val="0"/>
          <dgm:bulletEnabled val="1"/>
        </dgm:presLayoutVars>
      </dgm:prSet>
      <dgm:spPr/>
    </dgm:pt>
    <dgm:pt modelId="{F140B665-BBF9-41EE-BBE2-742635C4EE51}" type="pres">
      <dgm:prSet presAssocID="{3B2BFA4B-EBAE-4B3D-9AB0-0B40FB9471E9}" presName="negativeSpace" presStyleCnt="0"/>
      <dgm:spPr/>
    </dgm:pt>
    <dgm:pt modelId="{6CE66591-56D5-4A18-BD29-ACDF75A75AA5}" type="pres">
      <dgm:prSet presAssocID="{3B2BFA4B-EBAE-4B3D-9AB0-0B40FB9471E9}" presName="childText" presStyleLbl="conFgAcc1" presStyleIdx="0" presStyleCnt="3">
        <dgm:presLayoutVars>
          <dgm:bulletEnabled val="1"/>
        </dgm:presLayoutVars>
      </dgm:prSet>
      <dgm:spPr/>
    </dgm:pt>
    <dgm:pt modelId="{BB826604-23E6-46C8-9A0F-148A45E8978F}" type="pres">
      <dgm:prSet presAssocID="{0DA2C0AF-EA37-4E89-9202-7871CD4063A8}" presName="spaceBetweenRectangles" presStyleCnt="0"/>
      <dgm:spPr/>
    </dgm:pt>
    <dgm:pt modelId="{5AD11484-C73D-4028-87FE-709AA205E152}" type="pres">
      <dgm:prSet presAssocID="{5A2441DD-36FE-4348-BC81-055E841BE311}" presName="parentLin" presStyleCnt="0"/>
      <dgm:spPr/>
    </dgm:pt>
    <dgm:pt modelId="{FCCFF19B-6B62-4996-8982-AF9FFAD9C274}" type="pres">
      <dgm:prSet presAssocID="{5A2441DD-36FE-4348-BC81-055E841BE311}" presName="parentLeftMargin" presStyleLbl="node1" presStyleIdx="0" presStyleCnt="3"/>
      <dgm:spPr/>
    </dgm:pt>
    <dgm:pt modelId="{16B0B764-9E10-4CC8-A08B-9E077DB3EB9D}" type="pres">
      <dgm:prSet presAssocID="{5A2441DD-36FE-4348-BC81-055E841BE311}" presName="parentText" presStyleLbl="node1" presStyleIdx="1" presStyleCnt="3">
        <dgm:presLayoutVars>
          <dgm:chMax val="0"/>
          <dgm:bulletEnabled val="1"/>
        </dgm:presLayoutVars>
      </dgm:prSet>
      <dgm:spPr/>
    </dgm:pt>
    <dgm:pt modelId="{22F42499-E6C1-46AC-A3B2-646BC14A0519}" type="pres">
      <dgm:prSet presAssocID="{5A2441DD-36FE-4348-BC81-055E841BE311}" presName="negativeSpace" presStyleCnt="0"/>
      <dgm:spPr/>
    </dgm:pt>
    <dgm:pt modelId="{D78B2362-49FF-4310-9EAB-554D71D71520}" type="pres">
      <dgm:prSet presAssocID="{5A2441DD-36FE-4348-BC81-055E841BE311}" presName="childText" presStyleLbl="conFgAcc1" presStyleIdx="1" presStyleCnt="3">
        <dgm:presLayoutVars>
          <dgm:bulletEnabled val="1"/>
        </dgm:presLayoutVars>
      </dgm:prSet>
      <dgm:spPr/>
    </dgm:pt>
    <dgm:pt modelId="{598F4B8E-26B6-474A-8A38-8B8821C129AD}" type="pres">
      <dgm:prSet presAssocID="{28A253E3-3C46-4B7E-AD10-A5FDC59999D2}" presName="spaceBetweenRectangles" presStyleCnt="0"/>
      <dgm:spPr/>
    </dgm:pt>
    <dgm:pt modelId="{5A7C8317-2F06-4603-BEA9-219F6F3BAC44}" type="pres">
      <dgm:prSet presAssocID="{CB3087B2-2373-4586-A3E1-E136ABA3AB47}" presName="parentLin" presStyleCnt="0"/>
      <dgm:spPr/>
    </dgm:pt>
    <dgm:pt modelId="{D557D2A9-7BD1-48B4-A8F3-6B8E5C693A14}" type="pres">
      <dgm:prSet presAssocID="{CB3087B2-2373-4586-A3E1-E136ABA3AB47}" presName="parentLeftMargin" presStyleLbl="node1" presStyleIdx="1" presStyleCnt="3"/>
      <dgm:spPr/>
    </dgm:pt>
    <dgm:pt modelId="{DFFFA62F-7757-45AE-ACB9-E5B591CA6E39}" type="pres">
      <dgm:prSet presAssocID="{CB3087B2-2373-4586-A3E1-E136ABA3AB47}" presName="parentText" presStyleLbl="node1" presStyleIdx="2" presStyleCnt="3">
        <dgm:presLayoutVars>
          <dgm:chMax val="0"/>
          <dgm:bulletEnabled val="1"/>
        </dgm:presLayoutVars>
      </dgm:prSet>
      <dgm:spPr/>
    </dgm:pt>
    <dgm:pt modelId="{FED06F55-D611-4577-BBDE-6B689B5B87CB}" type="pres">
      <dgm:prSet presAssocID="{CB3087B2-2373-4586-A3E1-E136ABA3AB47}" presName="negativeSpace" presStyleCnt="0"/>
      <dgm:spPr/>
    </dgm:pt>
    <dgm:pt modelId="{F9ED40F4-8E9A-40A4-B53E-57D589E26F47}" type="pres">
      <dgm:prSet presAssocID="{CB3087B2-2373-4586-A3E1-E136ABA3AB47}" presName="childText" presStyleLbl="conFgAcc1" presStyleIdx="2" presStyleCnt="3">
        <dgm:presLayoutVars>
          <dgm:bulletEnabled val="1"/>
        </dgm:presLayoutVars>
      </dgm:prSet>
      <dgm:spPr/>
    </dgm:pt>
  </dgm:ptLst>
  <dgm:cxnLst>
    <dgm:cxn modelId="{AD821A09-F65F-413A-A1E2-407D7729714E}" srcId="{5A2441DD-36FE-4348-BC81-055E841BE311}" destId="{472337C7-BD40-4A22-BBF8-0F7B56FE97B9}" srcOrd="3" destOrd="0" parTransId="{9963688C-37E0-4356-826D-8E791FC7C21F}" sibTransId="{B448EFC0-F117-4B28-BE10-775B544B7DAC}"/>
    <dgm:cxn modelId="{8BFD0711-FED2-42EA-B72B-DFAB9FCD209E}" type="presOf" srcId="{5A2441DD-36FE-4348-BC81-055E841BE311}" destId="{FCCFF19B-6B62-4996-8982-AF9FFAD9C274}" srcOrd="0" destOrd="0" presId="urn:microsoft.com/office/officeart/2005/8/layout/list1"/>
    <dgm:cxn modelId="{F21D7715-FDB8-49E6-958D-35E07DB30474}" type="presOf" srcId="{5099A845-494E-4F2C-AA67-B17B7EE72E76}" destId="{564BCEE1-9386-4923-9B14-9CB28EA0E097}" srcOrd="0" destOrd="0" presId="urn:microsoft.com/office/officeart/2005/8/layout/list1"/>
    <dgm:cxn modelId="{4865C518-22E9-4E7D-BD23-4217D297A4BA}" srcId="{5A2441DD-36FE-4348-BC81-055E841BE311}" destId="{B6D3337F-B821-4DAA-8B2B-C26BFF2FBAE3}" srcOrd="2" destOrd="0" parTransId="{02DB1271-3CB1-44CC-BCD4-AABFB2965291}" sibTransId="{51731534-82A3-4904-A01B-9429D0A2BB08}"/>
    <dgm:cxn modelId="{DF73131A-0D2A-4FA2-83B5-F38FEF3DF33B}" type="presOf" srcId="{CB3087B2-2373-4586-A3E1-E136ABA3AB47}" destId="{DFFFA62F-7757-45AE-ACB9-E5B591CA6E39}" srcOrd="1" destOrd="0" presId="urn:microsoft.com/office/officeart/2005/8/layout/list1"/>
    <dgm:cxn modelId="{D72B7F1A-5E78-484E-8440-26B149F857F3}" srcId="{3B2BFA4B-EBAE-4B3D-9AB0-0B40FB9471E9}" destId="{0CCF5B2A-3008-4CA6-9798-80778484678C}" srcOrd="1" destOrd="0" parTransId="{4884E7CE-5B5C-4D38-9691-724ECD22FF96}" sibTransId="{60B59E64-ED4E-462E-8810-558C43B41498}"/>
    <dgm:cxn modelId="{05A41D1D-3E2C-4FCD-BEBC-6980567339B9}" srcId="{5099A845-494E-4F2C-AA67-B17B7EE72E76}" destId="{5A2441DD-36FE-4348-BC81-055E841BE311}" srcOrd="1" destOrd="0" parTransId="{454E6D2D-3743-4206-9A00-A15BFDA50C2E}" sibTransId="{28A253E3-3C46-4B7E-AD10-A5FDC59999D2}"/>
    <dgm:cxn modelId="{F7CB9725-8006-4042-B720-1CE1D4CA3A1D}" type="presOf" srcId="{B6D3337F-B821-4DAA-8B2B-C26BFF2FBAE3}" destId="{D78B2362-49FF-4310-9EAB-554D71D71520}" srcOrd="0" destOrd="2" presId="urn:microsoft.com/office/officeart/2005/8/layout/list1"/>
    <dgm:cxn modelId="{6D0B422B-4161-4429-8B6C-22ED6F73F00D}" srcId="{5A2441DD-36FE-4348-BC81-055E841BE311}" destId="{F3F879B9-553E-4847-95FE-7E92163FB721}" srcOrd="1" destOrd="0" parTransId="{AC0DF746-EE64-43EB-BCDE-2FFE950010E7}" sibTransId="{040183AA-1C57-4E83-BD12-ADECDE05F1FC}"/>
    <dgm:cxn modelId="{32DB253C-EBEB-4EF4-BA1C-B854D755F26C}" srcId="{5A2441DD-36FE-4348-BC81-055E841BE311}" destId="{E223643F-B05D-461C-B4F6-3EAA98545184}" srcOrd="0" destOrd="0" parTransId="{23A6F15B-FC7C-4814-ADF0-186410D6177D}" sibTransId="{869CBFB7-CA8C-4228-8B26-BA6AFBEC474F}"/>
    <dgm:cxn modelId="{D4376D66-7B1A-4C76-AEE1-D9D6A27E68E0}" srcId="{3B2BFA4B-EBAE-4B3D-9AB0-0B40FB9471E9}" destId="{32B32DA2-1192-4511-98C7-7E24BF9D6DDA}" srcOrd="0" destOrd="0" parTransId="{94D3F05C-1631-4ED6-8B3F-3C2AFDFFCBB6}" sibTransId="{7B4199C9-4F5A-4912-A821-1990A2C145BA}"/>
    <dgm:cxn modelId="{3350BF68-6C72-4013-8B46-21D8F1FF5EA7}" type="presOf" srcId="{CB3087B2-2373-4586-A3E1-E136ABA3AB47}" destId="{D557D2A9-7BD1-48B4-A8F3-6B8E5C693A14}" srcOrd="0" destOrd="0" presId="urn:microsoft.com/office/officeart/2005/8/layout/list1"/>
    <dgm:cxn modelId="{C8440F49-86B4-4193-8617-C611ADE15AF4}" type="presOf" srcId="{6347E4C7-94DC-44AC-9986-5134E15BC789}" destId="{D78B2362-49FF-4310-9EAB-554D71D71520}" srcOrd="0" destOrd="4" presId="urn:microsoft.com/office/officeart/2005/8/layout/list1"/>
    <dgm:cxn modelId="{BE8F0D74-D263-4146-AC63-4B519C1F7DA2}" type="presOf" srcId="{F3F879B9-553E-4847-95FE-7E92163FB721}" destId="{D78B2362-49FF-4310-9EAB-554D71D71520}" srcOrd="0" destOrd="1" presId="urn:microsoft.com/office/officeart/2005/8/layout/list1"/>
    <dgm:cxn modelId="{C8D73D56-D02D-486A-8051-81EDA6D1D692}" type="presOf" srcId="{5A2441DD-36FE-4348-BC81-055E841BE311}" destId="{16B0B764-9E10-4CC8-A08B-9E077DB3EB9D}" srcOrd="1" destOrd="0" presId="urn:microsoft.com/office/officeart/2005/8/layout/list1"/>
    <dgm:cxn modelId="{86FEFE87-02B0-4790-87CD-6AF7F54029BB}" type="presOf" srcId="{32B32DA2-1192-4511-98C7-7E24BF9D6DDA}" destId="{6CE66591-56D5-4A18-BD29-ACDF75A75AA5}" srcOrd="0" destOrd="0" presId="urn:microsoft.com/office/officeart/2005/8/layout/list1"/>
    <dgm:cxn modelId="{947B6788-EB0F-4F32-833A-9226A4178005}" srcId="{5099A845-494E-4F2C-AA67-B17B7EE72E76}" destId="{3B2BFA4B-EBAE-4B3D-9AB0-0B40FB9471E9}" srcOrd="0" destOrd="0" parTransId="{123C1375-1087-4AD6-B7E1-79AF6825225E}" sibTransId="{0DA2C0AF-EA37-4E89-9202-7871CD4063A8}"/>
    <dgm:cxn modelId="{E6ADA48B-2510-46D1-A296-D775D61697AE}" srcId="{5099A845-494E-4F2C-AA67-B17B7EE72E76}" destId="{CB3087B2-2373-4586-A3E1-E136ABA3AB47}" srcOrd="2" destOrd="0" parTransId="{EB418A92-8625-4B7E-A05A-718A473D0676}" sibTransId="{6422E8F5-1653-48BE-BC27-0D39BA00940D}"/>
    <dgm:cxn modelId="{09FE2A8E-34FB-4700-A74E-D98A9EAF0C79}" type="presOf" srcId="{3B2BFA4B-EBAE-4B3D-9AB0-0B40FB9471E9}" destId="{E02A3C87-A27F-4BDB-AD47-7F59FAA9B2A8}" srcOrd="1" destOrd="0" presId="urn:microsoft.com/office/officeart/2005/8/layout/list1"/>
    <dgm:cxn modelId="{FD38429C-C043-4E32-BA7B-BA5269FC8D07}" srcId="{5A2441DD-36FE-4348-BC81-055E841BE311}" destId="{6347E4C7-94DC-44AC-9986-5134E15BC789}" srcOrd="4" destOrd="0" parTransId="{1DD80113-935C-4ECB-A287-E40A6056C541}" sibTransId="{48288131-55AC-4AEA-88EB-1599623D8716}"/>
    <dgm:cxn modelId="{FFED20B5-D8AC-49D3-B671-35F29C5498BB}" type="presOf" srcId="{3B2BFA4B-EBAE-4B3D-9AB0-0B40FB9471E9}" destId="{8AC387B0-F0D7-4E6C-9053-A595B35538C0}" srcOrd="0" destOrd="0" presId="urn:microsoft.com/office/officeart/2005/8/layout/list1"/>
    <dgm:cxn modelId="{9FAECDBA-87A8-4A60-82A4-B320DDBE1B09}" type="presOf" srcId="{472337C7-BD40-4A22-BBF8-0F7B56FE97B9}" destId="{D78B2362-49FF-4310-9EAB-554D71D71520}" srcOrd="0" destOrd="3" presId="urn:microsoft.com/office/officeart/2005/8/layout/list1"/>
    <dgm:cxn modelId="{2F2AF7CF-A470-4FED-852A-66F842140782}" type="presOf" srcId="{8E0EFCFB-F70B-4BAA-9AA3-5727A002D62B}" destId="{6CE66591-56D5-4A18-BD29-ACDF75A75AA5}" srcOrd="0" destOrd="2" presId="urn:microsoft.com/office/officeart/2005/8/layout/list1"/>
    <dgm:cxn modelId="{860689E0-FF31-42CF-B49A-82756F3BE5E1}" type="presOf" srcId="{0CCF5B2A-3008-4CA6-9798-80778484678C}" destId="{6CE66591-56D5-4A18-BD29-ACDF75A75AA5}" srcOrd="0" destOrd="1" presId="urn:microsoft.com/office/officeart/2005/8/layout/list1"/>
    <dgm:cxn modelId="{6CFD5FF7-4CA5-4BD3-9F7B-1FDEFF1456AC}" srcId="{3B2BFA4B-EBAE-4B3D-9AB0-0B40FB9471E9}" destId="{8E0EFCFB-F70B-4BAA-9AA3-5727A002D62B}" srcOrd="2" destOrd="0" parTransId="{A5C58B68-104E-413A-9CD4-4A31F2A39C2C}" sibTransId="{7316B4C6-C659-4705-B6EB-2EDDC0619987}"/>
    <dgm:cxn modelId="{C20752FF-53BE-4C91-94B6-8F4D5BBA8304}" type="presOf" srcId="{E223643F-B05D-461C-B4F6-3EAA98545184}" destId="{D78B2362-49FF-4310-9EAB-554D71D71520}" srcOrd="0" destOrd="0" presId="urn:microsoft.com/office/officeart/2005/8/layout/list1"/>
    <dgm:cxn modelId="{24A37BD2-20FA-4FE5-BF5B-30DF2FD6B5BB}" type="presParOf" srcId="{564BCEE1-9386-4923-9B14-9CB28EA0E097}" destId="{CE3C7A1C-C0BE-4E90-8EB7-A5B24B68FD8B}" srcOrd="0" destOrd="0" presId="urn:microsoft.com/office/officeart/2005/8/layout/list1"/>
    <dgm:cxn modelId="{0B9B156B-D56F-4E05-B203-39E17337DA63}" type="presParOf" srcId="{CE3C7A1C-C0BE-4E90-8EB7-A5B24B68FD8B}" destId="{8AC387B0-F0D7-4E6C-9053-A595B35538C0}" srcOrd="0" destOrd="0" presId="urn:microsoft.com/office/officeart/2005/8/layout/list1"/>
    <dgm:cxn modelId="{B760752D-6BA6-4827-9642-11F029508D85}" type="presParOf" srcId="{CE3C7A1C-C0BE-4E90-8EB7-A5B24B68FD8B}" destId="{E02A3C87-A27F-4BDB-AD47-7F59FAA9B2A8}" srcOrd="1" destOrd="0" presId="urn:microsoft.com/office/officeart/2005/8/layout/list1"/>
    <dgm:cxn modelId="{E6361704-A0DA-412E-987F-C30A2AA6019C}" type="presParOf" srcId="{564BCEE1-9386-4923-9B14-9CB28EA0E097}" destId="{F140B665-BBF9-41EE-BBE2-742635C4EE51}" srcOrd="1" destOrd="0" presId="urn:microsoft.com/office/officeart/2005/8/layout/list1"/>
    <dgm:cxn modelId="{84DA6CF4-DA23-46BE-B545-9BF5D18248C2}" type="presParOf" srcId="{564BCEE1-9386-4923-9B14-9CB28EA0E097}" destId="{6CE66591-56D5-4A18-BD29-ACDF75A75AA5}" srcOrd="2" destOrd="0" presId="urn:microsoft.com/office/officeart/2005/8/layout/list1"/>
    <dgm:cxn modelId="{92505A7E-D191-4EA0-9218-BA4C898EAFAE}" type="presParOf" srcId="{564BCEE1-9386-4923-9B14-9CB28EA0E097}" destId="{BB826604-23E6-46C8-9A0F-148A45E8978F}" srcOrd="3" destOrd="0" presId="urn:microsoft.com/office/officeart/2005/8/layout/list1"/>
    <dgm:cxn modelId="{C1EA8895-2B29-40C9-B2E0-FFDF9ACF21C1}" type="presParOf" srcId="{564BCEE1-9386-4923-9B14-9CB28EA0E097}" destId="{5AD11484-C73D-4028-87FE-709AA205E152}" srcOrd="4" destOrd="0" presId="urn:microsoft.com/office/officeart/2005/8/layout/list1"/>
    <dgm:cxn modelId="{B0B35998-B140-45D1-9240-00E5EF4DF0D9}" type="presParOf" srcId="{5AD11484-C73D-4028-87FE-709AA205E152}" destId="{FCCFF19B-6B62-4996-8982-AF9FFAD9C274}" srcOrd="0" destOrd="0" presId="urn:microsoft.com/office/officeart/2005/8/layout/list1"/>
    <dgm:cxn modelId="{17D2BE0A-F209-47E8-8AF8-3034C41A7DE4}" type="presParOf" srcId="{5AD11484-C73D-4028-87FE-709AA205E152}" destId="{16B0B764-9E10-4CC8-A08B-9E077DB3EB9D}" srcOrd="1" destOrd="0" presId="urn:microsoft.com/office/officeart/2005/8/layout/list1"/>
    <dgm:cxn modelId="{9FC17D65-38AA-4BFA-A483-8A0D5F25BE29}" type="presParOf" srcId="{564BCEE1-9386-4923-9B14-9CB28EA0E097}" destId="{22F42499-E6C1-46AC-A3B2-646BC14A0519}" srcOrd="5" destOrd="0" presId="urn:microsoft.com/office/officeart/2005/8/layout/list1"/>
    <dgm:cxn modelId="{FC4A4204-42BF-4853-9030-3F7ABA26B806}" type="presParOf" srcId="{564BCEE1-9386-4923-9B14-9CB28EA0E097}" destId="{D78B2362-49FF-4310-9EAB-554D71D71520}" srcOrd="6" destOrd="0" presId="urn:microsoft.com/office/officeart/2005/8/layout/list1"/>
    <dgm:cxn modelId="{2EDC84D5-04A9-4ED1-A69B-F1120532ACF8}" type="presParOf" srcId="{564BCEE1-9386-4923-9B14-9CB28EA0E097}" destId="{598F4B8E-26B6-474A-8A38-8B8821C129AD}" srcOrd="7" destOrd="0" presId="urn:microsoft.com/office/officeart/2005/8/layout/list1"/>
    <dgm:cxn modelId="{40216F85-8150-4720-89EE-E2CB80C7C4C7}" type="presParOf" srcId="{564BCEE1-9386-4923-9B14-9CB28EA0E097}" destId="{5A7C8317-2F06-4603-BEA9-219F6F3BAC44}" srcOrd="8" destOrd="0" presId="urn:microsoft.com/office/officeart/2005/8/layout/list1"/>
    <dgm:cxn modelId="{D835A932-953C-4FDC-889F-5E0E4C95CDC6}" type="presParOf" srcId="{5A7C8317-2F06-4603-BEA9-219F6F3BAC44}" destId="{D557D2A9-7BD1-48B4-A8F3-6B8E5C693A14}" srcOrd="0" destOrd="0" presId="urn:microsoft.com/office/officeart/2005/8/layout/list1"/>
    <dgm:cxn modelId="{D87686B7-B054-4A89-B920-B8AEADDA1E7F}" type="presParOf" srcId="{5A7C8317-2F06-4603-BEA9-219F6F3BAC44}" destId="{DFFFA62F-7757-45AE-ACB9-E5B591CA6E39}" srcOrd="1" destOrd="0" presId="urn:microsoft.com/office/officeart/2005/8/layout/list1"/>
    <dgm:cxn modelId="{17630708-0597-4C5F-B793-715AD92BC120}" type="presParOf" srcId="{564BCEE1-9386-4923-9B14-9CB28EA0E097}" destId="{FED06F55-D611-4577-BBDE-6B689B5B87CB}" srcOrd="9" destOrd="0" presId="urn:microsoft.com/office/officeart/2005/8/layout/list1"/>
    <dgm:cxn modelId="{2CE56487-9541-44B2-B32D-FE59A1DFEB3B}" type="presParOf" srcId="{564BCEE1-9386-4923-9B14-9CB28EA0E097}" destId="{F9ED40F4-8E9A-40A4-B53E-57D589E26F4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33BC9F-F43A-4C30-9EF5-063959AD53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6F157D9-153A-4878-9C0D-CBA2D3A54C72}">
      <dgm:prSet/>
      <dgm:spPr/>
      <dgm:t>
        <a:bodyPr/>
        <a:lstStyle/>
        <a:p>
          <a:r>
            <a:rPr lang="en-US"/>
            <a:t>Placement into ENG 101 by default with GPA </a:t>
          </a:r>
          <a:r>
            <a:rPr lang="en-US" u="sng"/>
            <a:t>˃ </a:t>
          </a:r>
          <a:r>
            <a:rPr lang="en-US"/>
            <a:t>2.7</a:t>
          </a:r>
        </a:p>
      </dgm:t>
    </dgm:pt>
    <dgm:pt modelId="{DAC77DF0-3933-4D25-A5D9-455731080B66}" type="parTrans" cxnId="{06027ADC-D3F7-46CE-9616-76773AA29D07}">
      <dgm:prSet/>
      <dgm:spPr/>
      <dgm:t>
        <a:bodyPr/>
        <a:lstStyle/>
        <a:p>
          <a:endParaRPr lang="en-US"/>
        </a:p>
      </dgm:t>
    </dgm:pt>
    <dgm:pt modelId="{2B2E5824-FEB5-4E7E-912D-818445863E6F}" type="sibTrans" cxnId="{06027ADC-D3F7-46CE-9616-76773AA29D07}">
      <dgm:prSet/>
      <dgm:spPr/>
      <dgm:t>
        <a:bodyPr/>
        <a:lstStyle/>
        <a:p>
          <a:endParaRPr lang="en-US"/>
        </a:p>
      </dgm:t>
    </dgm:pt>
    <dgm:pt modelId="{178B8E3B-E740-4B60-8518-CDCA7D8A076F}">
      <dgm:prSet/>
      <dgm:spPr/>
      <dgm:t>
        <a:bodyPr/>
        <a:lstStyle/>
        <a:p>
          <a:r>
            <a:rPr lang="en-US"/>
            <a:t>Placement by Guided Self Placement Process ˂ 2.7</a:t>
          </a:r>
        </a:p>
      </dgm:t>
    </dgm:pt>
    <dgm:pt modelId="{36C48A88-234B-42F7-9371-BB859C79C8D5}" type="parTrans" cxnId="{AFA53D7A-F2AA-4564-ABEE-D92160089FBA}">
      <dgm:prSet/>
      <dgm:spPr/>
      <dgm:t>
        <a:bodyPr/>
        <a:lstStyle/>
        <a:p>
          <a:endParaRPr lang="en-US"/>
        </a:p>
      </dgm:t>
    </dgm:pt>
    <dgm:pt modelId="{0944B924-C411-427E-BE7C-BC1917E17FF7}" type="sibTrans" cxnId="{AFA53D7A-F2AA-4564-ABEE-D92160089FBA}">
      <dgm:prSet/>
      <dgm:spPr/>
      <dgm:t>
        <a:bodyPr/>
        <a:lstStyle/>
        <a:p>
          <a:endParaRPr lang="en-US"/>
        </a:p>
      </dgm:t>
    </dgm:pt>
    <dgm:pt modelId="{0D8B86DD-4D66-446E-B0FC-AB7F292B2DC6}">
      <dgm:prSet/>
      <dgm:spPr/>
      <dgm:t>
        <a:bodyPr/>
        <a:lstStyle/>
        <a:p>
          <a:r>
            <a:rPr lang="en-US"/>
            <a:t>Video overview of ENG 101 W curriculum and classroom experience</a:t>
          </a:r>
        </a:p>
      </dgm:t>
    </dgm:pt>
    <dgm:pt modelId="{51EC2431-73F3-4E38-9DD6-1D3EE3EDBC94}" type="parTrans" cxnId="{7BDF93A5-5444-4FC6-B8A7-947B751DAFE1}">
      <dgm:prSet/>
      <dgm:spPr/>
      <dgm:t>
        <a:bodyPr/>
        <a:lstStyle/>
        <a:p>
          <a:endParaRPr lang="en-US"/>
        </a:p>
      </dgm:t>
    </dgm:pt>
    <dgm:pt modelId="{2C0EAED0-CF42-47DB-970A-F7AB823102A8}" type="sibTrans" cxnId="{7BDF93A5-5444-4FC6-B8A7-947B751DAFE1}">
      <dgm:prSet/>
      <dgm:spPr/>
      <dgm:t>
        <a:bodyPr/>
        <a:lstStyle/>
        <a:p>
          <a:endParaRPr lang="en-US"/>
        </a:p>
      </dgm:t>
    </dgm:pt>
    <dgm:pt modelId="{D7D490F8-C7E6-49D9-A5C9-E972355C4EDF}">
      <dgm:prSet/>
      <dgm:spPr/>
      <dgm:t>
        <a:bodyPr/>
        <a:lstStyle/>
        <a:p>
          <a:r>
            <a:rPr lang="en-US"/>
            <a:t>Digitalized questionnaire in which student assesses their background in English classes and their experiences with and attitudes toward writing</a:t>
          </a:r>
        </a:p>
      </dgm:t>
    </dgm:pt>
    <dgm:pt modelId="{0FD0EE34-DFDB-4608-A3E9-BD52E370DD41}" type="parTrans" cxnId="{9A72261B-E893-4480-B903-F003A8B3BBA1}">
      <dgm:prSet/>
      <dgm:spPr/>
      <dgm:t>
        <a:bodyPr/>
        <a:lstStyle/>
        <a:p>
          <a:endParaRPr lang="en-US"/>
        </a:p>
      </dgm:t>
    </dgm:pt>
    <dgm:pt modelId="{398B7F81-A741-4E87-B1B6-2A0F9775E455}" type="sibTrans" cxnId="{9A72261B-E893-4480-B903-F003A8B3BBA1}">
      <dgm:prSet/>
      <dgm:spPr/>
      <dgm:t>
        <a:bodyPr/>
        <a:lstStyle/>
        <a:p>
          <a:endParaRPr lang="en-US"/>
        </a:p>
      </dgm:t>
    </dgm:pt>
    <dgm:pt modelId="{8DB3A2E2-25E2-4273-83C1-73790983369C}">
      <dgm:prSet/>
      <dgm:spPr/>
      <dgm:t>
        <a:bodyPr/>
        <a:lstStyle/>
        <a:p>
          <a:r>
            <a:rPr lang="en-US"/>
            <a:t>Meeting with Guided Pathways Advisor to review questionnaire and discuss placement into ENG 101 W</a:t>
          </a:r>
        </a:p>
      </dgm:t>
    </dgm:pt>
    <dgm:pt modelId="{700E9ACC-6DC9-4731-A97F-BD592DC28470}" type="parTrans" cxnId="{1AC7DA54-C4E2-4610-83C9-B64EEF0DF206}">
      <dgm:prSet/>
      <dgm:spPr/>
      <dgm:t>
        <a:bodyPr/>
        <a:lstStyle/>
        <a:p>
          <a:endParaRPr lang="en-US"/>
        </a:p>
      </dgm:t>
    </dgm:pt>
    <dgm:pt modelId="{215B349E-E5A7-4CDB-81A7-4E9EED0CD5F3}" type="sibTrans" cxnId="{1AC7DA54-C4E2-4610-83C9-B64EEF0DF206}">
      <dgm:prSet/>
      <dgm:spPr/>
      <dgm:t>
        <a:bodyPr/>
        <a:lstStyle/>
        <a:p>
          <a:endParaRPr lang="en-US"/>
        </a:p>
      </dgm:t>
    </dgm:pt>
    <dgm:pt modelId="{D9834A05-40FE-4C54-8D00-DA8EB818B5B4}" type="pres">
      <dgm:prSet presAssocID="{A433BC9F-F43A-4C30-9EF5-063959AD539A}" presName="linear" presStyleCnt="0">
        <dgm:presLayoutVars>
          <dgm:animLvl val="lvl"/>
          <dgm:resizeHandles val="exact"/>
        </dgm:presLayoutVars>
      </dgm:prSet>
      <dgm:spPr/>
    </dgm:pt>
    <dgm:pt modelId="{F68F6F4D-6A3A-43B9-A909-31327BBC359F}" type="pres">
      <dgm:prSet presAssocID="{86F157D9-153A-4878-9C0D-CBA2D3A54C72}" presName="parentText" presStyleLbl="node1" presStyleIdx="0" presStyleCnt="2">
        <dgm:presLayoutVars>
          <dgm:chMax val="0"/>
          <dgm:bulletEnabled val="1"/>
        </dgm:presLayoutVars>
      </dgm:prSet>
      <dgm:spPr/>
    </dgm:pt>
    <dgm:pt modelId="{C1E89368-FED9-49EE-87D5-CAF6F5436078}" type="pres">
      <dgm:prSet presAssocID="{2B2E5824-FEB5-4E7E-912D-818445863E6F}" presName="spacer" presStyleCnt="0"/>
      <dgm:spPr/>
    </dgm:pt>
    <dgm:pt modelId="{EB867E9D-FC7D-45DD-BFA9-81232186D704}" type="pres">
      <dgm:prSet presAssocID="{178B8E3B-E740-4B60-8518-CDCA7D8A076F}" presName="parentText" presStyleLbl="node1" presStyleIdx="1" presStyleCnt="2">
        <dgm:presLayoutVars>
          <dgm:chMax val="0"/>
          <dgm:bulletEnabled val="1"/>
        </dgm:presLayoutVars>
      </dgm:prSet>
      <dgm:spPr/>
    </dgm:pt>
    <dgm:pt modelId="{0900AC77-3BB0-4552-9F1B-CD8483ECEE96}" type="pres">
      <dgm:prSet presAssocID="{178B8E3B-E740-4B60-8518-CDCA7D8A076F}" presName="childText" presStyleLbl="revTx" presStyleIdx="0" presStyleCnt="1">
        <dgm:presLayoutVars>
          <dgm:bulletEnabled val="1"/>
        </dgm:presLayoutVars>
      </dgm:prSet>
      <dgm:spPr/>
    </dgm:pt>
  </dgm:ptLst>
  <dgm:cxnLst>
    <dgm:cxn modelId="{9A72261B-E893-4480-B903-F003A8B3BBA1}" srcId="{178B8E3B-E740-4B60-8518-CDCA7D8A076F}" destId="{D7D490F8-C7E6-49D9-A5C9-E972355C4EDF}" srcOrd="1" destOrd="0" parTransId="{0FD0EE34-DFDB-4608-A3E9-BD52E370DD41}" sibTransId="{398B7F81-A741-4E87-B1B6-2A0F9775E455}"/>
    <dgm:cxn modelId="{1AC7DA54-C4E2-4610-83C9-B64EEF0DF206}" srcId="{178B8E3B-E740-4B60-8518-CDCA7D8A076F}" destId="{8DB3A2E2-25E2-4273-83C1-73790983369C}" srcOrd="2" destOrd="0" parTransId="{700E9ACC-6DC9-4731-A97F-BD592DC28470}" sibTransId="{215B349E-E5A7-4CDB-81A7-4E9EED0CD5F3}"/>
    <dgm:cxn modelId="{AFA53D7A-F2AA-4564-ABEE-D92160089FBA}" srcId="{A433BC9F-F43A-4C30-9EF5-063959AD539A}" destId="{178B8E3B-E740-4B60-8518-CDCA7D8A076F}" srcOrd="1" destOrd="0" parTransId="{36C48A88-234B-42F7-9371-BB859C79C8D5}" sibTransId="{0944B924-C411-427E-BE7C-BC1917E17FF7}"/>
    <dgm:cxn modelId="{64B2337E-9E94-49D8-8C92-163035240D4A}" type="presOf" srcId="{0D8B86DD-4D66-446E-B0FC-AB7F292B2DC6}" destId="{0900AC77-3BB0-4552-9F1B-CD8483ECEE96}" srcOrd="0" destOrd="0" presId="urn:microsoft.com/office/officeart/2005/8/layout/vList2"/>
    <dgm:cxn modelId="{7BDF93A5-5444-4FC6-B8A7-947B751DAFE1}" srcId="{178B8E3B-E740-4B60-8518-CDCA7D8A076F}" destId="{0D8B86DD-4D66-446E-B0FC-AB7F292B2DC6}" srcOrd="0" destOrd="0" parTransId="{51EC2431-73F3-4E38-9DD6-1D3EE3EDBC94}" sibTransId="{2C0EAED0-CF42-47DB-970A-F7AB823102A8}"/>
    <dgm:cxn modelId="{B12F55AC-5790-4AAA-8A01-BD5809E96941}" type="presOf" srcId="{8DB3A2E2-25E2-4273-83C1-73790983369C}" destId="{0900AC77-3BB0-4552-9F1B-CD8483ECEE96}" srcOrd="0" destOrd="2" presId="urn:microsoft.com/office/officeart/2005/8/layout/vList2"/>
    <dgm:cxn modelId="{78D20FB2-59C3-43F4-8086-6A9F5F7581D0}" type="presOf" srcId="{86F157D9-153A-4878-9C0D-CBA2D3A54C72}" destId="{F68F6F4D-6A3A-43B9-A909-31327BBC359F}" srcOrd="0" destOrd="0" presId="urn:microsoft.com/office/officeart/2005/8/layout/vList2"/>
    <dgm:cxn modelId="{BEA73DBB-81AA-49B3-9FAD-3FDE92692BBB}" type="presOf" srcId="{A433BC9F-F43A-4C30-9EF5-063959AD539A}" destId="{D9834A05-40FE-4C54-8D00-DA8EB818B5B4}" srcOrd="0" destOrd="0" presId="urn:microsoft.com/office/officeart/2005/8/layout/vList2"/>
    <dgm:cxn modelId="{D4EE87C2-5C25-42FF-97C1-E212FBA91452}" type="presOf" srcId="{178B8E3B-E740-4B60-8518-CDCA7D8A076F}" destId="{EB867E9D-FC7D-45DD-BFA9-81232186D704}" srcOrd="0" destOrd="0" presId="urn:microsoft.com/office/officeart/2005/8/layout/vList2"/>
    <dgm:cxn modelId="{06027ADC-D3F7-46CE-9616-76773AA29D07}" srcId="{A433BC9F-F43A-4C30-9EF5-063959AD539A}" destId="{86F157D9-153A-4878-9C0D-CBA2D3A54C72}" srcOrd="0" destOrd="0" parTransId="{DAC77DF0-3933-4D25-A5D9-455731080B66}" sibTransId="{2B2E5824-FEB5-4E7E-912D-818445863E6F}"/>
    <dgm:cxn modelId="{AA1C37EC-DDA6-49C3-A6BB-B61C50AF996E}" type="presOf" srcId="{D7D490F8-C7E6-49D9-A5C9-E972355C4EDF}" destId="{0900AC77-3BB0-4552-9F1B-CD8483ECEE96}" srcOrd="0" destOrd="1" presId="urn:microsoft.com/office/officeart/2005/8/layout/vList2"/>
    <dgm:cxn modelId="{16D019F4-E66E-4BB6-8096-1D3C30B40736}" type="presParOf" srcId="{D9834A05-40FE-4C54-8D00-DA8EB818B5B4}" destId="{F68F6F4D-6A3A-43B9-A909-31327BBC359F}" srcOrd="0" destOrd="0" presId="urn:microsoft.com/office/officeart/2005/8/layout/vList2"/>
    <dgm:cxn modelId="{E4B05ACF-490C-436D-8B3F-9F280630D64A}" type="presParOf" srcId="{D9834A05-40FE-4C54-8D00-DA8EB818B5B4}" destId="{C1E89368-FED9-49EE-87D5-CAF6F5436078}" srcOrd="1" destOrd="0" presId="urn:microsoft.com/office/officeart/2005/8/layout/vList2"/>
    <dgm:cxn modelId="{17D5494C-FDD8-457D-9737-D1CB64DB58B8}" type="presParOf" srcId="{D9834A05-40FE-4C54-8D00-DA8EB818B5B4}" destId="{EB867E9D-FC7D-45DD-BFA9-81232186D704}" srcOrd="2" destOrd="0" presId="urn:microsoft.com/office/officeart/2005/8/layout/vList2"/>
    <dgm:cxn modelId="{628327D4-39D0-421E-AE84-1157CAC6CAB0}" type="presParOf" srcId="{D9834A05-40FE-4C54-8D00-DA8EB818B5B4}" destId="{0900AC77-3BB0-4552-9F1B-CD8483ECEE9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97B0A7-EBED-4E74-85D9-23C25D08C54B}"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877E6566-FF59-430A-BC48-2D4F459E4BF6}">
      <dgm:prSet/>
      <dgm:spPr/>
      <dgm:t>
        <a:bodyPr/>
        <a:lstStyle/>
        <a:p>
          <a:r>
            <a:rPr lang="en-US"/>
            <a:t>Cohort model</a:t>
          </a:r>
        </a:p>
      </dgm:t>
    </dgm:pt>
    <dgm:pt modelId="{CD23A8B9-F5E5-419C-97BA-06DA9DB9EC58}" type="parTrans" cxnId="{225D31EB-C0EA-41DD-AD62-A166A747DC10}">
      <dgm:prSet/>
      <dgm:spPr/>
      <dgm:t>
        <a:bodyPr/>
        <a:lstStyle/>
        <a:p>
          <a:endParaRPr lang="en-US"/>
        </a:p>
      </dgm:t>
    </dgm:pt>
    <dgm:pt modelId="{8E636829-480E-4EA2-B58C-D81CDD663452}" type="sibTrans" cxnId="{225D31EB-C0EA-41DD-AD62-A166A747DC10}">
      <dgm:prSet/>
      <dgm:spPr/>
      <dgm:t>
        <a:bodyPr/>
        <a:lstStyle/>
        <a:p>
          <a:endParaRPr lang="en-US"/>
        </a:p>
      </dgm:t>
    </dgm:pt>
    <dgm:pt modelId="{3FFC526A-A1CB-4562-8781-CE5CC5DF11E5}">
      <dgm:prSet/>
      <dgm:spPr/>
      <dgm:t>
        <a:bodyPr/>
        <a:lstStyle/>
        <a:p>
          <a:r>
            <a:rPr lang="en-US"/>
            <a:t>6 hours, with courses scheduled concurrently</a:t>
          </a:r>
        </a:p>
      </dgm:t>
    </dgm:pt>
    <dgm:pt modelId="{810E63C9-05B5-4699-B9DA-2FD0ED7A5390}" type="parTrans" cxnId="{6541FAEF-0B58-4ECC-85AA-E856BA62448F}">
      <dgm:prSet/>
      <dgm:spPr/>
      <dgm:t>
        <a:bodyPr/>
        <a:lstStyle/>
        <a:p>
          <a:endParaRPr lang="en-US"/>
        </a:p>
      </dgm:t>
    </dgm:pt>
    <dgm:pt modelId="{46764261-D6D8-4494-8C8B-AACBB6DC71B7}" type="sibTrans" cxnId="{6541FAEF-0B58-4ECC-85AA-E856BA62448F}">
      <dgm:prSet/>
      <dgm:spPr/>
      <dgm:t>
        <a:bodyPr/>
        <a:lstStyle/>
        <a:p>
          <a:endParaRPr lang="en-US"/>
        </a:p>
      </dgm:t>
    </dgm:pt>
    <dgm:pt modelId="{46C12C4F-1FFE-4416-95D2-02E796E946CE}">
      <dgm:prSet/>
      <dgm:spPr/>
      <dgm:t>
        <a:bodyPr/>
        <a:lstStyle/>
        <a:p>
          <a:r>
            <a:rPr lang="en-US"/>
            <a:t>Same instructor for both ENG 101 and ENG 101 W</a:t>
          </a:r>
        </a:p>
      </dgm:t>
    </dgm:pt>
    <dgm:pt modelId="{770758DD-58BE-4BAF-8EF0-B84BF9D3F5EB}" type="parTrans" cxnId="{B8E0A637-51BD-4C2D-9DDE-384CDAAEDC5D}">
      <dgm:prSet/>
      <dgm:spPr/>
      <dgm:t>
        <a:bodyPr/>
        <a:lstStyle/>
        <a:p>
          <a:endParaRPr lang="en-US"/>
        </a:p>
      </dgm:t>
    </dgm:pt>
    <dgm:pt modelId="{763F8A44-3548-49AE-A2C1-7BC026633A1D}" type="sibTrans" cxnId="{B8E0A637-51BD-4C2D-9DDE-384CDAAEDC5D}">
      <dgm:prSet/>
      <dgm:spPr/>
      <dgm:t>
        <a:bodyPr/>
        <a:lstStyle/>
        <a:p>
          <a:endParaRPr lang="en-US"/>
        </a:p>
      </dgm:t>
    </dgm:pt>
    <dgm:pt modelId="{5E774032-BE1F-4CB0-99CC-7DCC007C50A0}">
      <dgm:prSet/>
      <dgm:spPr/>
      <dgm:t>
        <a:bodyPr/>
        <a:lstStyle/>
        <a:p>
          <a:r>
            <a:rPr lang="en-US"/>
            <a:t>Embedded tutor</a:t>
          </a:r>
        </a:p>
      </dgm:t>
    </dgm:pt>
    <dgm:pt modelId="{C883BCAB-53A3-4BDF-A637-F21BDE216C82}" type="parTrans" cxnId="{EA9B822E-AC27-4AF9-AAB5-1BD41B1413C2}">
      <dgm:prSet/>
      <dgm:spPr/>
      <dgm:t>
        <a:bodyPr/>
        <a:lstStyle/>
        <a:p>
          <a:endParaRPr lang="en-US"/>
        </a:p>
      </dgm:t>
    </dgm:pt>
    <dgm:pt modelId="{8EF461D4-5DA4-4883-937C-D78E39001EAA}" type="sibTrans" cxnId="{EA9B822E-AC27-4AF9-AAB5-1BD41B1413C2}">
      <dgm:prSet/>
      <dgm:spPr/>
      <dgm:t>
        <a:bodyPr/>
        <a:lstStyle/>
        <a:p>
          <a:endParaRPr lang="en-US"/>
        </a:p>
      </dgm:t>
    </dgm:pt>
    <dgm:pt modelId="{8E4CC780-5F69-4D92-83F3-50E67C88944B}">
      <dgm:prSet/>
      <dgm:spPr/>
      <dgm:t>
        <a:bodyPr/>
        <a:lstStyle/>
        <a:p>
          <a:r>
            <a:rPr lang="en-US"/>
            <a:t>Long term, students will have access to technology (class in a writing lab, laptop carts, etc.)</a:t>
          </a:r>
        </a:p>
      </dgm:t>
    </dgm:pt>
    <dgm:pt modelId="{854743BE-FD4B-4576-A0FE-6F25C67FC8AE}" type="parTrans" cxnId="{EE519565-BEDA-4D85-BE66-CB972553C1DC}">
      <dgm:prSet/>
      <dgm:spPr/>
      <dgm:t>
        <a:bodyPr/>
        <a:lstStyle/>
        <a:p>
          <a:endParaRPr lang="en-US"/>
        </a:p>
      </dgm:t>
    </dgm:pt>
    <dgm:pt modelId="{A5120E02-18C6-479A-8AC8-A03C1844E78A}" type="sibTrans" cxnId="{EE519565-BEDA-4D85-BE66-CB972553C1DC}">
      <dgm:prSet/>
      <dgm:spPr/>
      <dgm:t>
        <a:bodyPr/>
        <a:lstStyle/>
        <a:p>
          <a:endParaRPr lang="en-US"/>
        </a:p>
      </dgm:t>
    </dgm:pt>
    <dgm:pt modelId="{918942D5-C98D-4E04-9A9F-369422DD7AE7}" type="pres">
      <dgm:prSet presAssocID="{5B97B0A7-EBED-4E74-85D9-23C25D08C54B}" presName="Name0" presStyleCnt="0">
        <dgm:presLayoutVars>
          <dgm:dir/>
          <dgm:animLvl val="lvl"/>
          <dgm:resizeHandles val="exact"/>
        </dgm:presLayoutVars>
      </dgm:prSet>
      <dgm:spPr/>
    </dgm:pt>
    <dgm:pt modelId="{7E43A792-1D67-425F-B54B-7F582F82EAAA}" type="pres">
      <dgm:prSet presAssocID="{877E6566-FF59-430A-BC48-2D4F459E4BF6}" presName="linNode" presStyleCnt="0"/>
      <dgm:spPr/>
    </dgm:pt>
    <dgm:pt modelId="{B91522A3-C428-4ED0-BA14-501C70548567}" type="pres">
      <dgm:prSet presAssocID="{877E6566-FF59-430A-BC48-2D4F459E4BF6}" presName="parentText" presStyleLbl="node1" presStyleIdx="0" presStyleCnt="5">
        <dgm:presLayoutVars>
          <dgm:chMax val="1"/>
          <dgm:bulletEnabled val="1"/>
        </dgm:presLayoutVars>
      </dgm:prSet>
      <dgm:spPr/>
    </dgm:pt>
    <dgm:pt modelId="{20694AA6-3D65-4FB0-A087-3682707F85D0}" type="pres">
      <dgm:prSet presAssocID="{8E636829-480E-4EA2-B58C-D81CDD663452}" presName="sp" presStyleCnt="0"/>
      <dgm:spPr/>
    </dgm:pt>
    <dgm:pt modelId="{20041E6E-F52D-40C1-9086-F589751B27EF}" type="pres">
      <dgm:prSet presAssocID="{3FFC526A-A1CB-4562-8781-CE5CC5DF11E5}" presName="linNode" presStyleCnt="0"/>
      <dgm:spPr/>
    </dgm:pt>
    <dgm:pt modelId="{92B50601-F753-44B9-849D-18DB993DB43E}" type="pres">
      <dgm:prSet presAssocID="{3FFC526A-A1CB-4562-8781-CE5CC5DF11E5}" presName="parentText" presStyleLbl="node1" presStyleIdx="1" presStyleCnt="5">
        <dgm:presLayoutVars>
          <dgm:chMax val="1"/>
          <dgm:bulletEnabled val="1"/>
        </dgm:presLayoutVars>
      </dgm:prSet>
      <dgm:spPr/>
    </dgm:pt>
    <dgm:pt modelId="{DA0FBB75-9A45-4D1A-8ADA-97C10449D201}" type="pres">
      <dgm:prSet presAssocID="{46764261-D6D8-4494-8C8B-AACBB6DC71B7}" presName="sp" presStyleCnt="0"/>
      <dgm:spPr/>
    </dgm:pt>
    <dgm:pt modelId="{9711C5F9-F647-4E9E-81B7-8D76F841FCD8}" type="pres">
      <dgm:prSet presAssocID="{46C12C4F-1FFE-4416-95D2-02E796E946CE}" presName="linNode" presStyleCnt="0"/>
      <dgm:spPr/>
    </dgm:pt>
    <dgm:pt modelId="{D3B3CCD1-E0A4-49D9-9D07-BD334DE512CC}" type="pres">
      <dgm:prSet presAssocID="{46C12C4F-1FFE-4416-95D2-02E796E946CE}" presName="parentText" presStyleLbl="node1" presStyleIdx="2" presStyleCnt="5">
        <dgm:presLayoutVars>
          <dgm:chMax val="1"/>
          <dgm:bulletEnabled val="1"/>
        </dgm:presLayoutVars>
      </dgm:prSet>
      <dgm:spPr/>
    </dgm:pt>
    <dgm:pt modelId="{998F3B05-3AB8-40E8-B2BA-B8449D888507}" type="pres">
      <dgm:prSet presAssocID="{763F8A44-3548-49AE-A2C1-7BC026633A1D}" presName="sp" presStyleCnt="0"/>
      <dgm:spPr/>
    </dgm:pt>
    <dgm:pt modelId="{51B9E35B-C471-4494-AD7F-D7891C459599}" type="pres">
      <dgm:prSet presAssocID="{5E774032-BE1F-4CB0-99CC-7DCC007C50A0}" presName="linNode" presStyleCnt="0"/>
      <dgm:spPr/>
    </dgm:pt>
    <dgm:pt modelId="{BEFB4D1D-1209-40D9-9C61-4D17C0769FCA}" type="pres">
      <dgm:prSet presAssocID="{5E774032-BE1F-4CB0-99CC-7DCC007C50A0}" presName="parentText" presStyleLbl="node1" presStyleIdx="3" presStyleCnt="5">
        <dgm:presLayoutVars>
          <dgm:chMax val="1"/>
          <dgm:bulletEnabled val="1"/>
        </dgm:presLayoutVars>
      </dgm:prSet>
      <dgm:spPr/>
    </dgm:pt>
    <dgm:pt modelId="{F4E56257-BF3A-4566-BAEB-CD078D3AA9C4}" type="pres">
      <dgm:prSet presAssocID="{8EF461D4-5DA4-4883-937C-D78E39001EAA}" presName="sp" presStyleCnt="0"/>
      <dgm:spPr/>
    </dgm:pt>
    <dgm:pt modelId="{56CEF1A2-7F34-4360-A353-CB6F315F71D9}" type="pres">
      <dgm:prSet presAssocID="{8E4CC780-5F69-4D92-83F3-50E67C88944B}" presName="linNode" presStyleCnt="0"/>
      <dgm:spPr/>
    </dgm:pt>
    <dgm:pt modelId="{A6DB5979-5A83-42D3-BCDE-00D59AB51F15}" type="pres">
      <dgm:prSet presAssocID="{8E4CC780-5F69-4D92-83F3-50E67C88944B}" presName="parentText" presStyleLbl="node1" presStyleIdx="4" presStyleCnt="5">
        <dgm:presLayoutVars>
          <dgm:chMax val="1"/>
          <dgm:bulletEnabled val="1"/>
        </dgm:presLayoutVars>
      </dgm:prSet>
      <dgm:spPr/>
    </dgm:pt>
  </dgm:ptLst>
  <dgm:cxnLst>
    <dgm:cxn modelId="{ABECBF11-321F-42FB-BD69-4F67F8584A5C}" type="presOf" srcId="{5B97B0A7-EBED-4E74-85D9-23C25D08C54B}" destId="{918942D5-C98D-4E04-9A9F-369422DD7AE7}" srcOrd="0" destOrd="0" presId="urn:microsoft.com/office/officeart/2005/8/layout/vList5"/>
    <dgm:cxn modelId="{855ADA20-08BB-422D-AF31-A0087C057305}" type="presOf" srcId="{46C12C4F-1FFE-4416-95D2-02E796E946CE}" destId="{D3B3CCD1-E0A4-49D9-9D07-BD334DE512CC}" srcOrd="0" destOrd="0" presId="urn:microsoft.com/office/officeart/2005/8/layout/vList5"/>
    <dgm:cxn modelId="{EA9B822E-AC27-4AF9-AAB5-1BD41B1413C2}" srcId="{5B97B0A7-EBED-4E74-85D9-23C25D08C54B}" destId="{5E774032-BE1F-4CB0-99CC-7DCC007C50A0}" srcOrd="3" destOrd="0" parTransId="{C883BCAB-53A3-4BDF-A637-F21BDE216C82}" sibTransId="{8EF461D4-5DA4-4883-937C-D78E39001EAA}"/>
    <dgm:cxn modelId="{B8E0A637-51BD-4C2D-9DDE-384CDAAEDC5D}" srcId="{5B97B0A7-EBED-4E74-85D9-23C25D08C54B}" destId="{46C12C4F-1FFE-4416-95D2-02E796E946CE}" srcOrd="2" destOrd="0" parTransId="{770758DD-58BE-4BAF-8EF0-B84BF9D3F5EB}" sibTransId="{763F8A44-3548-49AE-A2C1-7BC026633A1D}"/>
    <dgm:cxn modelId="{EE519565-BEDA-4D85-BE66-CB972553C1DC}" srcId="{5B97B0A7-EBED-4E74-85D9-23C25D08C54B}" destId="{8E4CC780-5F69-4D92-83F3-50E67C88944B}" srcOrd="4" destOrd="0" parTransId="{854743BE-FD4B-4576-A0FE-6F25C67FC8AE}" sibTransId="{A5120E02-18C6-479A-8AC8-A03C1844E78A}"/>
    <dgm:cxn modelId="{4B7C4B66-1933-4B70-805B-3DE194AC93F5}" type="presOf" srcId="{3FFC526A-A1CB-4562-8781-CE5CC5DF11E5}" destId="{92B50601-F753-44B9-849D-18DB993DB43E}" srcOrd="0" destOrd="0" presId="urn:microsoft.com/office/officeart/2005/8/layout/vList5"/>
    <dgm:cxn modelId="{C5A74F74-33F4-4C17-9D3B-C6F510F15866}" type="presOf" srcId="{5E774032-BE1F-4CB0-99CC-7DCC007C50A0}" destId="{BEFB4D1D-1209-40D9-9C61-4D17C0769FCA}" srcOrd="0" destOrd="0" presId="urn:microsoft.com/office/officeart/2005/8/layout/vList5"/>
    <dgm:cxn modelId="{D575C3A1-38B3-4330-9016-E6189126C37D}" type="presOf" srcId="{8E4CC780-5F69-4D92-83F3-50E67C88944B}" destId="{A6DB5979-5A83-42D3-BCDE-00D59AB51F15}" srcOrd="0" destOrd="0" presId="urn:microsoft.com/office/officeart/2005/8/layout/vList5"/>
    <dgm:cxn modelId="{225D31EB-C0EA-41DD-AD62-A166A747DC10}" srcId="{5B97B0A7-EBED-4E74-85D9-23C25D08C54B}" destId="{877E6566-FF59-430A-BC48-2D4F459E4BF6}" srcOrd="0" destOrd="0" parTransId="{CD23A8B9-F5E5-419C-97BA-06DA9DB9EC58}" sibTransId="{8E636829-480E-4EA2-B58C-D81CDD663452}"/>
    <dgm:cxn modelId="{6541FAEF-0B58-4ECC-85AA-E856BA62448F}" srcId="{5B97B0A7-EBED-4E74-85D9-23C25D08C54B}" destId="{3FFC526A-A1CB-4562-8781-CE5CC5DF11E5}" srcOrd="1" destOrd="0" parTransId="{810E63C9-05B5-4699-B9DA-2FD0ED7A5390}" sibTransId="{46764261-D6D8-4494-8C8B-AACBB6DC71B7}"/>
    <dgm:cxn modelId="{072C9BFA-3BEE-4BD0-B07A-32D204D81A4D}" type="presOf" srcId="{877E6566-FF59-430A-BC48-2D4F459E4BF6}" destId="{B91522A3-C428-4ED0-BA14-501C70548567}" srcOrd="0" destOrd="0" presId="urn:microsoft.com/office/officeart/2005/8/layout/vList5"/>
    <dgm:cxn modelId="{3BEBA8DA-A5CC-4E7E-B92D-81DB4A9191DA}" type="presParOf" srcId="{918942D5-C98D-4E04-9A9F-369422DD7AE7}" destId="{7E43A792-1D67-425F-B54B-7F582F82EAAA}" srcOrd="0" destOrd="0" presId="urn:microsoft.com/office/officeart/2005/8/layout/vList5"/>
    <dgm:cxn modelId="{7DB477B2-844D-4A72-9965-9678814E7B2E}" type="presParOf" srcId="{7E43A792-1D67-425F-B54B-7F582F82EAAA}" destId="{B91522A3-C428-4ED0-BA14-501C70548567}" srcOrd="0" destOrd="0" presId="urn:microsoft.com/office/officeart/2005/8/layout/vList5"/>
    <dgm:cxn modelId="{99E552E7-D8E0-4FAA-9E06-AF8868257D75}" type="presParOf" srcId="{918942D5-C98D-4E04-9A9F-369422DD7AE7}" destId="{20694AA6-3D65-4FB0-A087-3682707F85D0}" srcOrd="1" destOrd="0" presId="urn:microsoft.com/office/officeart/2005/8/layout/vList5"/>
    <dgm:cxn modelId="{511B9149-18FE-4E13-AF0A-EC12D79ED5B2}" type="presParOf" srcId="{918942D5-C98D-4E04-9A9F-369422DD7AE7}" destId="{20041E6E-F52D-40C1-9086-F589751B27EF}" srcOrd="2" destOrd="0" presId="urn:microsoft.com/office/officeart/2005/8/layout/vList5"/>
    <dgm:cxn modelId="{D15FFECC-90D1-4FB8-8B46-79E5AB1B6625}" type="presParOf" srcId="{20041E6E-F52D-40C1-9086-F589751B27EF}" destId="{92B50601-F753-44B9-849D-18DB993DB43E}" srcOrd="0" destOrd="0" presId="urn:microsoft.com/office/officeart/2005/8/layout/vList5"/>
    <dgm:cxn modelId="{36D2E80D-7B89-468F-9678-AC8EF221CF20}" type="presParOf" srcId="{918942D5-C98D-4E04-9A9F-369422DD7AE7}" destId="{DA0FBB75-9A45-4D1A-8ADA-97C10449D201}" srcOrd="3" destOrd="0" presId="urn:microsoft.com/office/officeart/2005/8/layout/vList5"/>
    <dgm:cxn modelId="{7149FADF-94CD-4836-839B-D87C748CDB47}" type="presParOf" srcId="{918942D5-C98D-4E04-9A9F-369422DD7AE7}" destId="{9711C5F9-F647-4E9E-81B7-8D76F841FCD8}" srcOrd="4" destOrd="0" presId="urn:microsoft.com/office/officeart/2005/8/layout/vList5"/>
    <dgm:cxn modelId="{AF825C99-7D49-4E70-A3F0-7CE7588500BD}" type="presParOf" srcId="{9711C5F9-F647-4E9E-81B7-8D76F841FCD8}" destId="{D3B3CCD1-E0A4-49D9-9D07-BD334DE512CC}" srcOrd="0" destOrd="0" presId="urn:microsoft.com/office/officeart/2005/8/layout/vList5"/>
    <dgm:cxn modelId="{FE1817E4-8275-42C0-A190-7D53621DE69E}" type="presParOf" srcId="{918942D5-C98D-4E04-9A9F-369422DD7AE7}" destId="{998F3B05-3AB8-40E8-B2BA-B8449D888507}" srcOrd="5" destOrd="0" presId="urn:microsoft.com/office/officeart/2005/8/layout/vList5"/>
    <dgm:cxn modelId="{2B67CF97-87F7-4062-BC8C-A2366841462D}" type="presParOf" srcId="{918942D5-C98D-4E04-9A9F-369422DD7AE7}" destId="{51B9E35B-C471-4494-AD7F-D7891C459599}" srcOrd="6" destOrd="0" presId="urn:microsoft.com/office/officeart/2005/8/layout/vList5"/>
    <dgm:cxn modelId="{B32E7486-A687-4D04-9C7E-048BDB228455}" type="presParOf" srcId="{51B9E35B-C471-4494-AD7F-D7891C459599}" destId="{BEFB4D1D-1209-40D9-9C61-4D17C0769FCA}" srcOrd="0" destOrd="0" presId="urn:microsoft.com/office/officeart/2005/8/layout/vList5"/>
    <dgm:cxn modelId="{7C45E834-C8D6-472A-B0BE-725651B52984}" type="presParOf" srcId="{918942D5-C98D-4E04-9A9F-369422DD7AE7}" destId="{F4E56257-BF3A-4566-BAEB-CD078D3AA9C4}" srcOrd="7" destOrd="0" presId="urn:microsoft.com/office/officeart/2005/8/layout/vList5"/>
    <dgm:cxn modelId="{757234DC-78B0-4E01-AF10-364E0CB660F6}" type="presParOf" srcId="{918942D5-C98D-4E04-9A9F-369422DD7AE7}" destId="{56CEF1A2-7F34-4360-A353-CB6F315F71D9}" srcOrd="8" destOrd="0" presId="urn:microsoft.com/office/officeart/2005/8/layout/vList5"/>
    <dgm:cxn modelId="{34F3D9BD-E977-4FD7-B19F-44B6F5739117}" type="presParOf" srcId="{56CEF1A2-7F34-4360-A353-CB6F315F71D9}" destId="{A6DB5979-5A83-42D3-BCDE-00D59AB51F1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CAFE30-1924-4BEA-BC12-9D38AF1E20B7}"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DB298450-B4AB-4328-AB25-850077972B31}">
      <dgm:prSet/>
      <dgm:spPr/>
      <dgm:t>
        <a:bodyPr/>
        <a:lstStyle/>
        <a:p>
          <a:r>
            <a:rPr lang="en-US"/>
            <a:t>Orientation and Summer Bridge Program</a:t>
          </a:r>
        </a:p>
      </dgm:t>
    </dgm:pt>
    <dgm:pt modelId="{E5741127-5B46-4F09-917E-97B27BC439D0}" type="parTrans" cxnId="{B2E6C0F1-2B70-4CE8-9F45-114E964729AB}">
      <dgm:prSet/>
      <dgm:spPr/>
      <dgm:t>
        <a:bodyPr/>
        <a:lstStyle/>
        <a:p>
          <a:endParaRPr lang="en-US"/>
        </a:p>
      </dgm:t>
    </dgm:pt>
    <dgm:pt modelId="{682F9AAF-37CA-4590-B860-8542FA8D8BE5}" type="sibTrans" cxnId="{B2E6C0F1-2B70-4CE8-9F45-114E964729AB}">
      <dgm:prSet/>
      <dgm:spPr/>
      <dgm:t>
        <a:bodyPr/>
        <a:lstStyle/>
        <a:p>
          <a:endParaRPr lang="en-US"/>
        </a:p>
      </dgm:t>
    </dgm:pt>
    <dgm:pt modelId="{2DDAC3A6-C427-47D1-B92A-652EFFBFC8AC}">
      <dgm:prSet/>
      <dgm:spPr/>
      <dgm:t>
        <a:bodyPr/>
        <a:lstStyle/>
        <a:p>
          <a:r>
            <a:rPr lang="en-US"/>
            <a:t>Comprehensive case management system</a:t>
          </a:r>
        </a:p>
      </dgm:t>
    </dgm:pt>
    <dgm:pt modelId="{74769E6D-EBAE-4D33-8E80-16CD09342765}" type="parTrans" cxnId="{E221B583-70AE-491D-884A-6AD9383AEEED}">
      <dgm:prSet/>
      <dgm:spPr/>
      <dgm:t>
        <a:bodyPr/>
        <a:lstStyle/>
        <a:p>
          <a:endParaRPr lang="en-US"/>
        </a:p>
      </dgm:t>
    </dgm:pt>
    <dgm:pt modelId="{40ED4607-5F6F-47F6-A3A2-E4211940B66F}" type="sibTrans" cxnId="{E221B583-70AE-491D-884A-6AD9383AEEED}">
      <dgm:prSet/>
      <dgm:spPr/>
      <dgm:t>
        <a:bodyPr/>
        <a:lstStyle/>
        <a:p>
          <a:endParaRPr lang="en-US"/>
        </a:p>
      </dgm:t>
    </dgm:pt>
    <dgm:pt modelId="{A1746AF0-A0A3-4AB8-8D63-A24F7B18E381}">
      <dgm:prSet/>
      <dgm:spPr/>
      <dgm:t>
        <a:bodyPr/>
        <a:lstStyle/>
        <a:p>
          <a:r>
            <a:rPr lang="en-US"/>
            <a:t>Concurrent services</a:t>
          </a:r>
        </a:p>
      </dgm:t>
    </dgm:pt>
    <dgm:pt modelId="{8A7D07C1-7FE4-49E5-B000-CB552A76F6A3}" type="parTrans" cxnId="{04E259E6-4E6A-4B08-9CED-A90B7648FBFB}">
      <dgm:prSet/>
      <dgm:spPr/>
      <dgm:t>
        <a:bodyPr/>
        <a:lstStyle/>
        <a:p>
          <a:endParaRPr lang="en-US"/>
        </a:p>
      </dgm:t>
    </dgm:pt>
    <dgm:pt modelId="{8AEF18F1-43DE-459D-B3B5-82A78A36DE03}" type="sibTrans" cxnId="{04E259E6-4E6A-4B08-9CED-A90B7648FBFB}">
      <dgm:prSet/>
      <dgm:spPr/>
      <dgm:t>
        <a:bodyPr/>
        <a:lstStyle/>
        <a:p>
          <a:endParaRPr lang="en-US"/>
        </a:p>
      </dgm:t>
    </dgm:pt>
    <dgm:pt modelId="{2D681931-3242-4419-BE38-C80DB1CCB0F5}">
      <dgm:prSet/>
      <dgm:spPr/>
      <dgm:t>
        <a:bodyPr/>
        <a:lstStyle/>
        <a:p>
          <a:r>
            <a:rPr lang="en-US"/>
            <a:t>Appointment-based 1:1 tutoring</a:t>
          </a:r>
        </a:p>
      </dgm:t>
    </dgm:pt>
    <dgm:pt modelId="{681DBD93-D941-44F1-A4B5-87BEEFF938B8}" type="parTrans" cxnId="{BFCC8C46-D3AE-40D5-8060-E3F1130CAA17}">
      <dgm:prSet/>
      <dgm:spPr/>
      <dgm:t>
        <a:bodyPr/>
        <a:lstStyle/>
        <a:p>
          <a:endParaRPr lang="en-US"/>
        </a:p>
      </dgm:t>
    </dgm:pt>
    <dgm:pt modelId="{F1C9E3C8-5A48-47C9-8851-23037491F20B}" type="sibTrans" cxnId="{BFCC8C46-D3AE-40D5-8060-E3F1130CAA17}">
      <dgm:prSet/>
      <dgm:spPr/>
      <dgm:t>
        <a:bodyPr/>
        <a:lstStyle/>
        <a:p>
          <a:endParaRPr lang="en-US"/>
        </a:p>
      </dgm:t>
    </dgm:pt>
    <dgm:pt modelId="{E2B6C026-944E-411E-9DAF-32E4D3FED553}">
      <dgm:prSet/>
      <dgm:spPr/>
      <dgm:t>
        <a:bodyPr/>
        <a:lstStyle/>
        <a:p>
          <a:r>
            <a:rPr lang="en-US"/>
            <a:t>Walk-in writing centers and computer labs  </a:t>
          </a:r>
        </a:p>
      </dgm:t>
    </dgm:pt>
    <dgm:pt modelId="{603933C3-7352-46F3-A86B-6EABD352694E}" type="parTrans" cxnId="{40018734-5E86-4FBF-B6DD-5A8A180605B0}">
      <dgm:prSet/>
      <dgm:spPr/>
      <dgm:t>
        <a:bodyPr/>
        <a:lstStyle/>
        <a:p>
          <a:endParaRPr lang="en-US"/>
        </a:p>
      </dgm:t>
    </dgm:pt>
    <dgm:pt modelId="{43D18ED3-754A-4F04-AF7E-C810AB932D4E}" type="sibTrans" cxnId="{40018734-5E86-4FBF-B6DD-5A8A180605B0}">
      <dgm:prSet/>
      <dgm:spPr/>
      <dgm:t>
        <a:bodyPr/>
        <a:lstStyle/>
        <a:p>
          <a:endParaRPr lang="en-US"/>
        </a:p>
      </dgm:t>
    </dgm:pt>
    <dgm:pt modelId="{2FAECF89-0C04-4B80-A749-D79FD9955C91}">
      <dgm:prSet/>
      <dgm:spPr/>
      <dgm:t>
        <a:bodyPr/>
        <a:lstStyle/>
        <a:p>
          <a:r>
            <a:rPr lang="en-US"/>
            <a:t>Academic coaching and mentoring</a:t>
          </a:r>
        </a:p>
      </dgm:t>
    </dgm:pt>
    <dgm:pt modelId="{E38071D2-741C-4DF3-9737-320CB68F461C}" type="parTrans" cxnId="{01F23876-507C-440D-B312-562305F7DD43}">
      <dgm:prSet/>
      <dgm:spPr/>
      <dgm:t>
        <a:bodyPr/>
        <a:lstStyle/>
        <a:p>
          <a:endParaRPr lang="en-US"/>
        </a:p>
      </dgm:t>
    </dgm:pt>
    <dgm:pt modelId="{F9051CCC-7495-41C8-9A86-23F6A431BE39}" type="sibTrans" cxnId="{01F23876-507C-440D-B312-562305F7DD43}">
      <dgm:prSet/>
      <dgm:spPr/>
      <dgm:t>
        <a:bodyPr/>
        <a:lstStyle/>
        <a:p>
          <a:endParaRPr lang="en-US"/>
        </a:p>
      </dgm:t>
    </dgm:pt>
    <dgm:pt modelId="{DBE5A049-A5E4-4313-AD53-ABEEC3DF90BD}">
      <dgm:prSet/>
      <dgm:spPr/>
      <dgm:t>
        <a:bodyPr/>
        <a:lstStyle/>
        <a:p>
          <a:r>
            <a:rPr lang="en-US"/>
            <a:t>Advising</a:t>
          </a:r>
        </a:p>
      </dgm:t>
    </dgm:pt>
    <dgm:pt modelId="{DAFFF421-F98C-420E-8BCF-D55730C4CC5D}" type="parTrans" cxnId="{8F7DC9C1-17BE-403A-B8B2-565443FBA3E6}">
      <dgm:prSet/>
      <dgm:spPr/>
      <dgm:t>
        <a:bodyPr/>
        <a:lstStyle/>
        <a:p>
          <a:endParaRPr lang="en-US"/>
        </a:p>
      </dgm:t>
    </dgm:pt>
    <dgm:pt modelId="{5CE9E790-DADB-47CD-97EC-4F6D6EAB3D0E}" type="sibTrans" cxnId="{8F7DC9C1-17BE-403A-B8B2-565443FBA3E6}">
      <dgm:prSet/>
      <dgm:spPr/>
      <dgm:t>
        <a:bodyPr/>
        <a:lstStyle/>
        <a:p>
          <a:endParaRPr lang="en-US"/>
        </a:p>
      </dgm:t>
    </dgm:pt>
    <dgm:pt modelId="{C3AB3203-725C-45B1-B77A-5A1AA95146C7}">
      <dgm:prSet/>
      <dgm:spPr/>
      <dgm:t>
        <a:bodyPr/>
        <a:lstStyle/>
        <a:p>
          <a:r>
            <a:rPr lang="en-US"/>
            <a:t>Library support sessions</a:t>
          </a:r>
        </a:p>
      </dgm:t>
    </dgm:pt>
    <dgm:pt modelId="{8F9D8C7D-6814-429A-9452-8436E51128BB}" type="parTrans" cxnId="{991A6FC2-CAF3-44DC-8FC6-2C1E2F0EE73F}">
      <dgm:prSet/>
      <dgm:spPr/>
      <dgm:t>
        <a:bodyPr/>
        <a:lstStyle/>
        <a:p>
          <a:endParaRPr lang="en-US"/>
        </a:p>
      </dgm:t>
    </dgm:pt>
    <dgm:pt modelId="{1AAA1B75-D70A-4D34-AF14-D3CB289536F8}" type="sibTrans" cxnId="{991A6FC2-CAF3-44DC-8FC6-2C1E2F0EE73F}">
      <dgm:prSet/>
      <dgm:spPr/>
      <dgm:t>
        <a:bodyPr/>
        <a:lstStyle/>
        <a:p>
          <a:endParaRPr lang="en-US"/>
        </a:p>
      </dgm:t>
    </dgm:pt>
    <dgm:pt modelId="{B9C88B21-1136-420E-8110-C938C8B470DF}" type="pres">
      <dgm:prSet presAssocID="{F6CAFE30-1924-4BEA-BC12-9D38AF1E20B7}" presName="linear" presStyleCnt="0">
        <dgm:presLayoutVars>
          <dgm:dir/>
          <dgm:animLvl val="lvl"/>
          <dgm:resizeHandles val="exact"/>
        </dgm:presLayoutVars>
      </dgm:prSet>
      <dgm:spPr/>
    </dgm:pt>
    <dgm:pt modelId="{2985A384-AF13-4187-9BEF-ED67062EC4EA}" type="pres">
      <dgm:prSet presAssocID="{DB298450-B4AB-4328-AB25-850077972B31}" presName="parentLin" presStyleCnt="0"/>
      <dgm:spPr/>
    </dgm:pt>
    <dgm:pt modelId="{F8CA6F15-44B8-4257-9638-D8490B9AE5C0}" type="pres">
      <dgm:prSet presAssocID="{DB298450-B4AB-4328-AB25-850077972B31}" presName="parentLeftMargin" presStyleLbl="node1" presStyleIdx="0" presStyleCnt="3"/>
      <dgm:spPr/>
    </dgm:pt>
    <dgm:pt modelId="{BE3C7A41-1D82-426F-8FED-103E74A0D304}" type="pres">
      <dgm:prSet presAssocID="{DB298450-B4AB-4328-AB25-850077972B31}" presName="parentText" presStyleLbl="node1" presStyleIdx="0" presStyleCnt="3">
        <dgm:presLayoutVars>
          <dgm:chMax val="0"/>
          <dgm:bulletEnabled val="1"/>
        </dgm:presLayoutVars>
      </dgm:prSet>
      <dgm:spPr/>
    </dgm:pt>
    <dgm:pt modelId="{2B7F8BA9-E941-4D39-8A89-8A2D183E42F8}" type="pres">
      <dgm:prSet presAssocID="{DB298450-B4AB-4328-AB25-850077972B31}" presName="negativeSpace" presStyleCnt="0"/>
      <dgm:spPr/>
    </dgm:pt>
    <dgm:pt modelId="{0570A982-1B01-45E6-9407-09B259CA5A66}" type="pres">
      <dgm:prSet presAssocID="{DB298450-B4AB-4328-AB25-850077972B31}" presName="childText" presStyleLbl="conFgAcc1" presStyleIdx="0" presStyleCnt="3">
        <dgm:presLayoutVars>
          <dgm:bulletEnabled val="1"/>
        </dgm:presLayoutVars>
      </dgm:prSet>
      <dgm:spPr/>
    </dgm:pt>
    <dgm:pt modelId="{02620789-9CC4-44C9-A2AC-0974F6BCBECD}" type="pres">
      <dgm:prSet presAssocID="{682F9AAF-37CA-4590-B860-8542FA8D8BE5}" presName="spaceBetweenRectangles" presStyleCnt="0"/>
      <dgm:spPr/>
    </dgm:pt>
    <dgm:pt modelId="{B5942D28-923B-4ABB-83F6-8435ACF06C12}" type="pres">
      <dgm:prSet presAssocID="{2DDAC3A6-C427-47D1-B92A-652EFFBFC8AC}" presName="parentLin" presStyleCnt="0"/>
      <dgm:spPr/>
    </dgm:pt>
    <dgm:pt modelId="{C618D908-42B1-4B17-AF90-F51631146AD3}" type="pres">
      <dgm:prSet presAssocID="{2DDAC3A6-C427-47D1-B92A-652EFFBFC8AC}" presName="parentLeftMargin" presStyleLbl="node1" presStyleIdx="0" presStyleCnt="3"/>
      <dgm:spPr/>
    </dgm:pt>
    <dgm:pt modelId="{336D0F9D-234C-4AD1-A041-0A9D352C7D12}" type="pres">
      <dgm:prSet presAssocID="{2DDAC3A6-C427-47D1-B92A-652EFFBFC8AC}" presName="parentText" presStyleLbl="node1" presStyleIdx="1" presStyleCnt="3">
        <dgm:presLayoutVars>
          <dgm:chMax val="0"/>
          <dgm:bulletEnabled val="1"/>
        </dgm:presLayoutVars>
      </dgm:prSet>
      <dgm:spPr/>
    </dgm:pt>
    <dgm:pt modelId="{77DB68E8-E745-48D8-A1DF-33002AE29C67}" type="pres">
      <dgm:prSet presAssocID="{2DDAC3A6-C427-47D1-B92A-652EFFBFC8AC}" presName="negativeSpace" presStyleCnt="0"/>
      <dgm:spPr/>
    </dgm:pt>
    <dgm:pt modelId="{20A41749-F1D2-42C8-B88D-82D69856BDCA}" type="pres">
      <dgm:prSet presAssocID="{2DDAC3A6-C427-47D1-B92A-652EFFBFC8AC}" presName="childText" presStyleLbl="conFgAcc1" presStyleIdx="1" presStyleCnt="3">
        <dgm:presLayoutVars>
          <dgm:bulletEnabled val="1"/>
        </dgm:presLayoutVars>
      </dgm:prSet>
      <dgm:spPr/>
    </dgm:pt>
    <dgm:pt modelId="{36808700-1D2B-4E2C-93D3-AE375B581E8C}" type="pres">
      <dgm:prSet presAssocID="{40ED4607-5F6F-47F6-A3A2-E4211940B66F}" presName="spaceBetweenRectangles" presStyleCnt="0"/>
      <dgm:spPr/>
    </dgm:pt>
    <dgm:pt modelId="{C14D3651-BFD5-4BA0-BF28-9CB3FD68EDB3}" type="pres">
      <dgm:prSet presAssocID="{A1746AF0-A0A3-4AB8-8D63-A24F7B18E381}" presName="parentLin" presStyleCnt="0"/>
      <dgm:spPr/>
    </dgm:pt>
    <dgm:pt modelId="{C6962F0E-DD36-439D-A4B6-4E8F441D9934}" type="pres">
      <dgm:prSet presAssocID="{A1746AF0-A0A3-4AB8-8D63-A24F7B18E381}" presName="parentLeftMargin" presStyleLbl="node1" presStyleIdx="1" presStyleCnt="3"/>
      <dgm:spPr/>
    </dgm:pt>
    <dgm:pt modelId="{FE814253-926E-42D2-8285-E91A9A601D71}" type="pres">
      <dgm:prSet presAssocID="{A1746AF0-A0A3-4AB8-8D63-A24F7B18E381}" presName="parentText" presStyleLbl="node1" presStyleIdx="2" presStyleCnt="3">
        <dgm:presLayoutVars>
          <dgm:chMax val="0"/>
          <dgm:bulletEnabled val="1"/>
        </dgm:presLayoutVars>
      </dgm:prSet>
      <dgm:spPr/>
    </dgm:pt>
    <dgm:pt modelId="{56E74E96-A41F-4C73-900A-C10294D2180F}" type="pres">
      <dgm:prSet presAssocID="{A1746AF0-A0A3-4AB8-8D63-A24F7B18E381}" presName="negativeSpace" presStyleCnt="0"/>
      <dgm:spPr/>
    </dgm:pt>
    <dgm:pt modelId="{3D0E2B13-0FDF-473B-91D3-DF9088BBD7EB}" type="pres">
      <dgm:prSet presAssocID="{A1746AF0-A0A3-4AB8-8D63-A24F7B18E381}" presName="childText" presStyleLbl="conFgAcc1" presStyleIdx="2" presStyleCnt="3">
        <dgm:presLayoutVars>
          <dgm:bulletEnabled val="1"/>
        </dgm:presLayoutVars>
      </dgm:prSet>
      <dgm:spPr/>
    </dgm:pt>
  </dgm:ptLst>
  <dgm:cxnLst>
    <dgm:cxn modelId="{5990811B-9AF6-4705-9B34-F04A1BDCA711}" type="presOf" srcId="{DB298450-B4AB-4328-AB25-850077972B31}" destId="{BE3C7A41-1D82-426F-8FED-103E74A0D304}" srcOrd="1" destOrd="0" presId="urn:microsoft.com/office/officeart/2005/8/layout/list1"/>
    <dgm:cxn modelId="{216D2924-1279-48EE-AA81-CDE0CA8E06C8}" type="presOf" srcId="{A1746AF0-A0A3-4AB8-8D63-A24F7B18E381}" destId="{C6962F0E-DD36-439D-A4B6-4E8F441D9934}" srcOrd="0" destOrd="0" presId="urn:microsoft.com/office/officeart/2005/8/layout/list1"/>
    <dgm:cxn modelId="{9C035A26-6BEB-4F15-9659-0F483CF81FE9}" type="presOf" srcId="{E2B6C026-944E-411E-9DAF-32E4D3FED553}" destId="{3D0E2B13-0FDF-473B-91D3-DF9088BBD7EB}" srcOrd="0" destOrd="1" presId="urn:microsoft.com/office/officeart/2005/8/layout/list1"/>
    <dgm:cxn modelId="{40018734-5E86-4FBF-B6DD-5A8A180605B0}" srcId="{A1746AF0-A0A3-4AB8-8D63-A24F7B18E381}" destId="{E2B6C026-944E-411E-9DAF-32E4D3FED553}" srcOrd="1" destOrd="0" parTransId="{603933C3-7352-46F3-A86B-6EABD352694E}" sibTransId="{43D18ED3-754A-4F04-AF7E-C810AB932D4E}"/>
    <dgm:cxn modelId="{C6D83465-DFB7-46C7-BDA4-6F86E3EF03AD}" type="presOf" srcId="{F6CAFE30-1924-4BEA-BC12-9D38AF1E20B7}" destId="{B9C88B21-1136-420E-8110-C938C8B470DF}" srcOrd="0" destOrd="0" presId="urn:microsoft.com/office/officeart/2005/8/layout/list1"/>
    <dgm:cxn modelId="{BFCC8C46-D3AE-40D5-8060-E3F1130CAA17}" srcId="{A1746AF0-A0A3-4AB8-8D63-A24F7B18E381}" destId="{2D681931-3242-4419-BE38-C80DB1CCB0F5}" srcOrd="0" destOrd="0" parTransId="{681DBD93-D941-44F1-A4B5-87BEEFF938B8}" sibTransId="{F1C9E3C8-5A48-47C9-8851-23037491F20B}"/>
    <dgm:cxn modelId="{EDC55F67-F324-4A29-B090-78D418BF8CAB}" type="presOf" srcId="{DB298450-B4AB-4328-AB25-850077972B31}" destId="{F8CA6F15-44B8-4257-9638-D8490B9AE5C0}" srcOrd="0" destOrd="0" presId="urn:microsoft.com/office/officeart/2005/8/layout/list1"/>
    <dgm:cxn modelId="{ECF55448-0A4C-4798-98DD-82F889D188A5}" type="presOf" srcId="{DBE5A049-A5E4-4313-AD53-ABEEC3DF90BD}" destId="{3D0E2B13-0FDF-473B-91D3-DF9088BBD7EB}" srcOrd="0" destOrd="3" presId="urn:microsoft.com/office/officeart/2005/8/layout/list1"/>
    <dgm:cxn modelId="{01F23876-507C-440D-B312-562305F7DD43}" srcId="{A1746AF0-A0A3-4AB8-8D63-A24F7B18E381}" destId="{2FAECF89-0C04-4B80-A749-D79FD9955C91}" srcOrd="2" destOrd="0" parTransId="{E38071D2-741C-4DF3-9737-320CB68F461C}" sibTransId="{F9051CCC-7495-41C8-9A86-23F6A431BE39}"/>
    <dgm:cxn modelId="{E221B583-70AE-491D-884A-6AD9383AEEED}" srcId="{F6CAFE30-1924-4BEA-BC12-9D38AF1E20B7}" destId="{2DDAC3A6-C427-47D1-B92A-652EFFBFC8AC}" srcOrd="1" destOrd="0" parTransId="{74769E6D-EBAE-4D33-8E80-16CD09342765}" sibTransId="{40ED4607-5F6F-47F6-A3A2-E4211940B66F}"/>
    <dgm:cxn modelId="{27877984-49B4-404D-A257-B236BA6CF03B}" type="presOf" srcId="{C3AB3203-725C-45B1-B77A-5A1AA95146C7}" destId="{3D0E2B13-0FDF-473B-91D3-DF9088BBD7EB}" srcOrd="0" destOrd="4" presId="urn:microsoft.com/office/officeart/2005/8/layout/list1"/>
    <dgm:cxn modelId="{18F27EAC-28E9-439E-B74C-63AA52B023B9}" type="presOf" srcId="{2D681931-3242-4419-BE38-C80DB1CCB0F5}" destId="{3D0E2B13-0FDF-473B-91D3-DF9088BBD7EB}" srcOrd="0" destOrd="0" presId="urn:microsoft.com/office/officeart/2005/8/layout/list1"/>
    <dgm:cxn modelId="{8F7DC9C1-17BE-403A-B8B2-565443FBA3E6}" srcId="{A1746AF0-A0A3-4AB8-8D63-A24F7B18E381}" destId="{DBE5A049-A5E4-4313-AD53-ABEEC3DF90BD}" srcOrd="3" destOrd="0" parTransId="{DAFFF421-F98C-420E-8BCF-D55730C4CC5D}" sibTransId="{5CE9E790-DADB-47CD-97EC-4F6D6EAB3D0E}"/>
    <dgm:cxn modelId="{991A6FC2-CAF3-44DC-8FC6-2C1E2F0EE73F}" srcId="{A1746AF0-A0A3-4AB8-8D63-A24F7B18E381}" destId="{C3AB3203-725C-45B1-B77A-5A1AA95146C7}" srcOrd="4" destOrd="0" parTransId="{8F9D8C7D-6814-429A-9452-8436E51128BB}" sibTransId="{1AAA1B75-D70A-4D34-AF14-D3CB289536F8}"/>
    <dgm:cxn modelId="{009035D6-2060-43A9-9826-6BC124C7AAAD}" type="presOf" srcId="{2DDAC3A6-C427-47D1-B92A-652EFFBFC8AC}" destId="{336D0F9D-234C-4AD1-A041-0A9D352C7D12}" srcOrd="1" destOrd="0" presId="urn:microsoft.com/office/officeart/2005/8/layout/list1"/>
    <dgm:cxn modelId="{550EA5D6-C21E-48E3-AE65-08AA3177AE55}" type="presOf" srcId="{2DDAC3A6-C427-47D1-B92A-652EFFBFC8AC}" destId="{C618D908-42B1-4B17-AF90-F51631146AD3}" srcOrd="0" destOrd="0" presId="urn:microsoft.com/office/officeart/2005/8/layout/list1"/>
    <dgm:cxn modelId="{5F163BE4-E2D9-47AC-94B2-EA916A2F69A3}" type="presOf" srcId="{2FAECF89-0C04-4B80-A749-D79FD9955C91}" destId="{3D0E2B13-0FDF-473B-91D3-DF9088BBD7EB}" srcOrd="0" destOrd="2" presId="urn:microsoft.com/office/officeart/2005/8/layout/list1"/>
    <dgm:cxn modelId="{04E259E6-4E6A-4B08-9CED-A90B7648FBFB}" srcId="{F6CAFE30-1924-4BEA-BC12-9D38AF1E20B7}" destId="{A1746AF0-A0A3-4AB8-8D63-A24F7B18E381}" srcOrd="2" destOrd="0" parTransId="{8A7D07C1-7FE4-49E5-B000-CB552A76F6A3}" sibTransId="{8AEF18F1-43DE-459D-B3B5-82A78A36DE03}"/>
    <dgm:cxn modelId="{B2E6C0F1-2B70-4CE8-9F45-114E964729AB}" srcId="{F6CAFE30-1924-4BEA-BC12-9D38AF1E20B7}" destId="{DB298450-B4AB-4328-AB25-850077972B31}" srcOrd="0" destOrd="0" parTransId="{E5741127-5B46-4F09-917E-97B27BC439D0}" sibTransId="{682F9AAF-37CA-4590-B860-8542FA8D8BE5}"/>
    <dgm:cxn modelId="{19371FF9-D5A8-4F70-870F-E9F31F40B5AE}" type="presOf" srcId="{A1746AF0-A0A3-4AB8-8D63-A24F7B18E381}" destId="{FE814253-926E-42D2-8285-E91A9A601D71}" srcOrd="1" destOrd="0" presId="urn:microsoft.com/office/officeart/2005/8/layout/list1"/>
    <dgm:cxn modelId="{7A6EDEDF-B229-4AEB-9A7B-4AE3E26EC9B1}" type="presParOf" srcId="{B9C88B21-1136-420E-8110-C938C8B470DF}" destId="{2985A384-AF13-4187-9BEF-ED67062EC4EA}" srcOrd="0" destOrd="0" presId="urn:microsoft.com/office/officeart/2005/8/layout/list1"/>
    <dgm:cxn modelId="{1C497C29-2EC6-4EDA-95B5-4712A089363A}" type="presParOf" srcId="{2985A384-AF13-4187-9BEF-ED67062EC4EA}" destId="{F8CA6F15-44B8-4257-9638-D8490B9AE5C0}" srcOrd="0" destOrd="0" presId="urn:microsoft.com/office/officeart/2005/8/layout/list1"/>
    <dgm:cxn modelId="{38C80155-2656-400F-B901-0DF11041A5B2}" type="presParOf" srcId="{2985A384-AF13-4187-9BEF-ED67062EC4EA}" destId="{BE3C7A41-1D82-426F-8FED-103E74A0D304}" srcOrd="1" destOrd="0" presId="urn:microsoft.com/office/officeart/2005/8/layout/list1"/>
    <dgm:cxn modelId="{52E5BC5F-492F-4BCB-9DF3-86094F3B3D19}" type="presParOf" srcId="{B9C88B21-1136-420E-8110-C938C8B470DF}" destId="{2B7F8BA9-E941-4D39-8A89-8A2D183E42F8}" srcOrd="1" destOrd="0" presId="urn:microsoft.com/office/officeart/2005/8/layout/list1"/>
    <dgm:cxn modelId="{E6565BBB-3EF2-4E1F-A6FB-5B0544D6A6D7}" type="presParOf" srcId="{B9C88B21-1136-420E-8110-C938C8B470DF}" destId="{0570A982-1B01-45E6-9407-09B259CA5A66}" srcOrd="2" destOrd="0" presId="urn:microsoft.com/office/officeart/2005/8/layout/list1"/>
    <dgm:cxn modelId="{0C83E870-6E15-42AE-A4E3-242E67879F91}" type="presParOf" srcId="{B9C88B21-1136-420E-8110-C938C8B470DF}" destId="{02620789-9CC4-44C9-A2AC-0974F6BCBECD}" srcOrd="3" destOrd="0" presId="urn:microsoft.com/office/officeart/2005/8/layout/list1"/>
    <dgm:cxn modelId="{29B1E7C8-46AB-463C-9131-C71A9005F0DF}" type="presParOf" srcId="{B9C88B21-1136-420E-8110-C938C8B470DF}" destId="{B5942D28-923B-4ABB-83F6-8435ACF06C12}" srcOrd="4" destOrd="0" presId="urn:microsoft.com/office/officeart/2005/8/layout/list1"/>
    <dgm:cxn modelId="{44A25D0F-BA79-4B92-8FCB-AD397B18479F}" type="presParOf" srcId="{B5942D28-923B-4ABB-83F6-8435ACF06C12}" destId="{C618D908-42B1-4B17-AF90-F51631146AD3}" srcOrd="0" destOrd="0" presId="urn:microsoft.com/office/officeart/2005/8/layout/list1"/>
    <dgm:cxn modelId="{E8703BD9-2CF1-404D-99A2-92B7CC000DBD}" type="presParOf" srcId="{B5942D28-923B-4ABB-83F6-8435ACF06C12}" destId="{336D0F9D-234C-4AD1-A041-0A9D352C7D12}" srcOrd="1" destOrd="0" presId="urn:microsoft.com/office/officeart/2005/8/layout/list1"/>
    <dgm:cxn modelId="{E87B33C9-8E94-47BB-A000-DB52A394D4BB}" type="presParOf" srcId="{B9C88B21-1136-420E-8110-C938C8B470DF}" destId="{77DB68E8-E745-48D8-A1DF-33002AE29C67}" srcOrd="5" destOrd="0" presId="urn:microsoft.com/office/officeart/2005/8/layout/list1"/>
    <dgm:cxn modelId="{85520E4B-0C33-49E3-81EB-4730562FF178}" type="presParOf" srcId="{B9C88B21-1136-420E-8110-C938C8B470DF}" destId="{20A41749-F1D2-42C8-B88D-82D69856BDCA}" srcOrd="6" destOrd="0" presId="urn:microsoft.com/office/officeart/2005/8/layout/list1"/>
    <dgm:cxn modelId="{2890187C-E737-4C04-A003-E922FA0563E7}" type="presParOf" srcId="{B9C88B21-1136-420E-8110-C938C8B470DF}" destId="{36808700-1D2B-4E2C-93D3-AE375B581E8C}" srcOrd="7" destOrd="0" presId="urn:microsoft.com/office/officeart/2005/8/layout/list1"/>
    <dgm:cxn modelId="{0B5E55B5-A7BA-48AD-A551-0B98FFC9D1BC}" type="presParOf" srcId="{B9C88B21-1136-420E-8110-C938C8B470DF}" destId="{C14D3651-BFD5-4BA0-BF28-9CB3FD68EDB3}" srcOrd="8" destOrd="0" presId="urn:microsoft.com/office/officeart/2005/8/layout/list1"/>
    <dgm:cxn modelId="{12C27BCB-98D7-464B-9AFA-927D66219AFB}" type="presParOf" srcId="{C14D3651-BFD5-4BA0-BF28-9CB3FD68EDB3}" destId="{C6962F0E-DD36-439D-A4B6-4E8F441D9934}" srcOrd="0" destOrd="0" presId="urn:microsoft.com/office/officeart/2005/8/layout/list1"/>
    <dgm:cxn modelId="{6B9E80BE-D7F2-4AF4-B6BF-4414795FCCF2}" type="presParOf" srcId="{C14D3651-BFD5-4BA0-BF28-9CB3FD68EDB3}" destId="{FE814253-926E-42D2-8285-E91A9A601D71}" srcOrd="1" destOrd="0" presId="urn:microsoft.com/office/officeart/2005/8/layout/list1"/>
    <dgm:cxn modelId="{12B98B0D-68BA-44AE-B1D3-7EECDC6EFDCC}" type="presParOf" srcId="{B9C88B21-1136-420E-8110-C938C8B470DF}" destId="{56E74E96-A41F-4C73-900A-C10294D2180F}" srcOrd="9" destOrd="0" presId="urn:microsoft.com/office/officeart/2005/8/layout/list1"/>
    <dgm:cxn modelId="{9C508770-F5F1-4A54-8FCB-6E338FE9522A}" type="presParOf" srcId="{B9C88B21-1136-420E-8110-C938C8B470DF}" destId="{3D0E2B13-0FDF-473B-91D3-DF9088BBD7E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DB48B6-6E3D-4602-87B8-63C60DD3EA5E}"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9A6D760F-4D58-4242-8B67-655A29BE7545}">
      <dgm:prSet/>
      <dgm:spPr/>
      <dgm:t>
        <a:bodyPr/>
        <a:lstStyle/>
        <a:p>
          <a:r>
            <a:rPr lang="en-US"/>
            <a:t>For Leaders, Advisors, and Others</a:t>
          </a:r>
        </a:p>
      </dgm:t>
    </dgm:pt>
    <dgm:pt modelId="{5DD222C8-FE64-47EC-A368-B8741C4A0BF5}" type="parTrans" cxnId="{6E7AF4BF-965C-42DD-BDDC-3AB07FA94AA9}">
      <dgm:prSet/>
      <dgm:spPr/>
      <dgm:t>
        <a:bodyPr/>
        <a:lstStyle/>
        <a:p>
          <a:endParaRPr lang="en-US"/>
        </a:p>
      </dgm:t>
    </dgm:pt>
    <dgm:pt modelId="{F2D05864-0F2A-4A15-BBB9-3E0299A1B0B2}" type="sibTrans" cxnId="{6E7AF4BF-965C-42DD-BDDC-3AB07FA94AA9}">
      <dgm:prSet/>
      <dgm:spPr/>
      <dgm:t>
        <a:bodyPr/>
        <a:lstStyle/>
        <a:p>
          <a:endParaRPr lang="en-US"/>
        </a:p>
      </dgm:t>
    </dgm:pt>
    <dgm:pt modelId="{DEC59D5C-CA3D-4799-B5D9-BD4C0B958BA1}">
      <dgm:prSet/>
      <dgm:spPr/>
      <dgm:t>
        <a:bodyPr/>
        <a:lstStyle/>
        <a:p>
          <a:r>
            <a:rPr lang="en-US"/>
            <a:t>For Non-English Faculty</a:t>
          </a:r>
        </a:p>
      </dgm:t>
    </dgm:pt>
    <dgm:pt modelId="{0806046C-9AF3-4C7B-B1B3-6A038E64DDEB}" type="parTrans" cxnId="{F4950704-64C3-44E8-91C6-289B2E519E5C}">
      <dgm:prSet/>
      <dgm:spPr/>
      <dgm:t>
        <a:bodyPr/>
        <a:lstStyle/>
        <a:p>
          <a:endParaRPr lang="en-US"/>
        </a:p>
      </dgm:t>
    </dgm:pt>
    <dgm:pt modelId="{00452480-46A2-4FF6-9DA8-D66F4A70F747}" type="sibTrans" cxnId="{F4950704-64C3-44E8-91C6-289B2E519E5C}">
      <dgm:prSet/>
      <dgm:spPr/>
      <dgm:t>
        <a:bodyPr/>
        <a:lstStyle/>
        <a:p>
          <a:endParaRPr lang="en-US"/>
        </a:p>
      </dgm:t>
    </dgm:pt>
    <dgm:pt modelId="{5814C742-6955-453D-AB96-54413A86A973}">
      <dgm:prSet/>
      <dgm:spPr/>
      <dgm:t>
        <a:bodyPr/>
        <a:lstStyle/>
        <a:p>
          <a:r>
            <a:rPr lang="en-US"/>
            <a:t>For English Faculty</a:t>
          </a:r>
        </a:p>
      </dgm:t>
    </dgm:pt>
    <dgm:pt modelId="{50447405-C674-45BD-8447-208C16D6B8F2}" type="parTrans" cxnId="{4239004A-792D-40ED-A06C-AD929FB58941}">
      <dgm:prSet/>
      <dgm:spPr/>
      <dgm:t>
        <a:bodyPr/>
        <a:lstStyle/>
        <a:p>
          <a:endParaRPr lang="en-US"/>
        </a:p>
      </dgm:t>
    </dgm:pt>
    <dgm:pt modelId="{FF1AED2D-1CF0-4BBA-A277-DF1DAFD96227}" type="sibTrans" cxnId="{4239004A-792D-40ED-A06C-AD929FB58941}">
      <dgm:prSet/>
      <dgm:spPr/>
      <dgm:t>
        <a:bodyPr/>
        <a:lstStyle/>
        <a:p>
          <a:endParaRPr lang="en-US"/>
        </a:p>
      </dgm:t>
    </dgm:pt>
    <dgm:pt modelId="{89C00033-1013-4D03-B22B-E28DC59C8FA1}">
      <dgm:prSet/>
      <dgm:spPr/>
      <dgm:t>
        <a:bodyPr/>
        <a:lstStyle/>
        <a:p>
          <a:r>
            <a:rPr lang="en-US" b="0" i="0"/>
            <a:t>Faculty new to teaching ENG 101 in the CT community college system </a:t>
          </a:r>
          <a:endParaRPr lang="en-US"/>
        </a:p>
      </dgm:t>
    </dgm:pt>
    <dgm:pt modelId="{6979624D-59CF-4905-8A98-19135CEA0DE9}" type="parTrans" cxnId="{243C3F04-6A82-4E4D-8A60-172B7B5D3FE2}">
      <dgm:prSet/>
      <dgm:spPr/>
      <dgm:t>
        <a:bodyPr/>
        <a:lstStyle/>
        <a:p>
          <a:endParaRPr lang="en-US"/>
        </a:p>
      </dgm:t>
    </dgm:pt>
    <dgm:pt modelId="{494E4E7B-D745-4513-95A3-927AF3DDC5B1}" type="sibTrans" cxnId="{243C3F04-6A82-4E4D-8A60-172B7B5D3FE2}">
      <dgm:prSet/>
      <dgm:spPr/>
      <dgm:t>
        <a:bodyPr/>
        <a:lstStyle/>
        <a:p>
          <a:endParaRPr lang="en-US"/>
        </a:p>
      </dgm:t>
    </dgm:pt>
    <dgm:pt modelId="{1E5C2DF7-A670-4CF8-AFE8-F7EF16290889}">
      <dgm:prSet/>
      <dgm:spPr/>
      <dgm:t>
        <a:bodyPr/>
        <a:lstStyle/>
        <a:p>
          <a:r>
            <a:rPr lang="en-US" b="0" i="0"/>
            <a:t>Faculty new to teaching a paired corequisite support course </a:t>
          </a:r>
          <a:endParaRPr lang="en-US"/>
        </a:p>
      </dgm:t>
    </dgm:pt>
    <dgm:pt modelId="{6D22A4A8-0ED1-4621-A24C-0B9A58C60776}" type="parTrans" cxnId="{3D76F229-DA5C-4E85-B397-7A6C212EB412}">
      <dgm:prSet/>
      <dgm:spPr/>
      <dgm:t>
        <a:bodyPr/>
        <a:lstStyle/>
        <a:p>
          <a:endParaRPr lang="en-US"/>
        </a:p>
      </dgm:t>
    </dgm:pt>
    <dgm:pt modelId="{DECAE9E1-7257-460E-B2D5-BA7138889155}" type="sibTrans" cxnId="{3D76F229-DA5C-4E85-B397-7A6C212EB412}">
      <dgm:prSet/>
      <dgm:spPr/>
      <dgm:t>
        <a:bodyPr/>
        <a:lstStyle/>
        <a:p>
          <a:endParaRPr lang="en-US"/>
        </a:p>
      </dgm:t>
    </dgm:pt>
    <dgm:pt modelId="{FEDE965B-79B9-4A15-9355-7D52142A8286}">
      <dgm:prSet/>
      <dgm:spPr/>
      <dgm:t>
        <a:bodyPr/>
        <a:lstStyle/>
        <a:p>
          <a:r>
            <a:rPr lang="en-US" b="0" i="0"/>
            <a:t>Faculty with embedded experience but who want to better address equity, inclusivity, and strategies for corequisite education </a:t>
          </a:r>
          <a:endParaRPr lang="en-US"/>
        </a:p>
      </dgm:t>
    </dgm:pt>
    <dgm:pt modelId="{27DE465F-D377-426B-A1F0-2FD5B8526B9C}" type="parTrans" cxnId="{7C18CD25-F58C-4A10-AE9A-62D99E1C35FE}">
      <dgm:prSet/>
      <dgm:spPr/>
      <dgm:t>
        <a:bodyPr/>
        <a:lstStyle/>
        <a:p>
          <a:endParaRPr lang="en-US"/>
        </a:p>
      </dgm:t>
    </dgm:pt>
    <dgm:pt modelId="{08E2AE21-E14B-44A7-8BAC-6CA06CD6FAD7}" type="sibTrans" cxnId="{7C18CD25-F58C-4A10-AE9A-62D99E1C35FE}">
      <dgm:prSet/>
      <dgm:spPr/>
      <dgm:t>
        <a:bodyPr/>
        <a:lstStyle/>
        <a:p>
          <a:endParaRPr lang="en-US"/>
        </a:p>
      </dgm:t>
    </dgm:pt>
    <dgm:pt modelId="{6A2072A6-5E6A-46B2-AF3D-B26117AA719F}" type="pres">
      <dgm:prSet presAssocID="{21DB48B6-6E3D-4602-87B8-63C60DD3EA5E}" presName="linear" presStyleCnt="0">
        <dgm:presLayoutVars>
          <dgm:dir/>
          <dgm:animLvl val="lvl"/>
          <dgm:resizeHandles val="exact"/>
        </dgm:presLayoutVars>
      </dgm:prSet>
      <dgm:spPr/>
    </dgm:pt>
    <dgm:pt modelId="{E53FD597-4E3E-4ACB-B1EA-AA38268CD17A}" type="pres">
      <dgm:prSet presAssocID="{9A6D760F-4D58-4242-8B67-655A29BE7545}" presName="parentLin" presStyleCnt="0"/>
      <dgm:spPr/>
    </dgm:pt>
    <dgm:pt modelId="{0AC0E335-8663-4B3C-867E-B03DE16750D9}" type="pres">
      <dgm:prSet presAssocID="{9A6D760F-4D58-4242-8B67-655A29BE7545}" presName="parentLeftMargin" presStyleLbl="node1" presStyleIdx="0" presStyleCnt="3"/>
      <dgm:spPr/>
    </dgm:pt>
    <dgm:pt modelId="{1D10752A-D976-45BA-BA9B-EED4E7586DA6}" type="pres">
      <dgm:prSet presAssocID="{9A6D760F-4D58-4242-8B67-655A29BE7545}" presName="parentText" presStyleLbl="node1" presStyleIdx="0" presStyleCnt="3">
        <dgm:presLayoutVars>
          <dgm:chMax val="0"/>
          <dgm:bulletEnabled val="1"/>
        </dgm:presLayoutVars>
      </dgm:prSet>
      <dgm:spPr/>
    </dgm:pt>
    <dgm:pt modelId="{1F3D96BA-2873-4AB1-A5DC-AA1788F7D7FB}" type="pres">
      <dgm:prSet presAssocID="{9A6D760F-4D58-4242-8B67-655A29BE7545}" presName="negativeSpace" presStyleCnt="0"/>
      <dgm:spPr/>
    </dgm:pt>
    <dgm:pt modelId="{6F7E773B-58F2-49D5-8B18-793B5547DDAF}" type="pres">
      <dgm:prSet presAssocID="{9A6D760F-4D58-4242-8B67-655A29BE7545}" presName="childText" presStyleLbl="conFgAcc1" presStyleIdx="0" presStyleCnt="3">
        <dgm:presLayoutVars>
          <dgm:bulletEnabled val="1"/>
        </dgm:presLayoutVars>
      </dgm:prSet>
      <dgm:spPr/>
    </dgm:pt>
    <dgm:pt modelId="{E950E2E3-34EA-4C56-BCE2-5F43403D17FC}" type="pres">
      <dgm:prSet presAssocID="{F2D05864-0F2A-4A15-BBB9-3E0299A1B0B2}" presName="spaceBetweenRectangles" presStyleCnt="0"/>
      <dgm:spPr/>
    </dgm:pt>
    <dgm:pt modelId="{3292C6E8-B090-49F9-9EEA-5D40D1306058}" type="pres">
      <dgm:prSet presAssocID="{DEC59D5C-CA3D-4799-B5D9-BD4C0B958BA1}" presName="parentLin" presStyleCnt="0"/>
      <dgm:spPr/>
    </dgm:pt>
    <dgm:pt modelId="{A72E8243-E89D-4CD3-B655-12C54E2DC01C}" type="pres">
      <dgm:prSet presAssocID="{DEC59D5C-CA3D-4799-B5D9-BD4C0B958BA1}" presName="parentLeftMargin" presStyleLbl="node1" presStyleIdx="0" presStyleCnt="3"/>
      <dgm:spPr/>
    </dgm:pt>
    <dgm:pt modelId="{7369A051-6B40-4A77-B28B-954716FDF6D5}" type="pres">
      <dgm:prSet presAssocID="{DEC59D5C-CA3D-4799-B5D9-BD4C0B958BA1}" presName="parentText" presStyleLbl="node1" presStyleIdx="1" presStyleCnt="3">
        <dgm:presLayoutVars>
          <dgm:chMax val="0"/>
          <dgm:bulletEnabled val="1"/>
        </dgm:presLayoutVars>
      </dgm:prSet>
      <dgm:spPr/>
    </dgm:pt>
    <dgm:pt modelId="{A4A9C2AA-5262-4CF3-8E17-6E28308CCC92}" type="pres">
      <dgm:prSet presAssocID="{DEC59D5C-CA3D-4799-B5D9-BD4C0B958BA1}" presName="negativeSpace" presStyleCnt="0"/>
      <dgm:spPr/>
    </dgm:pt>
    <dgm:pt modelId="{37EA5E29-FB3E-4364-AC62-101D04868194}" type="pres">
      <dgm:prSet presAssocID="{DEC59D5C-CA3D-4799-B5D9-BD4C0B958BA1}" presName="childText" presStyleLbl="conFgAcc1" presStyleIdx="1" presStyleCnt="3">
        <dgm:presLayoutVars>
          <dgm:bulletEnabled val="1"/>
        </dgm:presLayoutVars>
      </dgm:prSet>
      <dgm:spPr/>
    </dgm:pt>
    <dgm:pt modelId="{4631C77F-CD19-4EE5-8A70-5F510B754EAB}" type="pres">
      <dgm:prSet presAssocID="{00452480-46A2-4FF6-9DA8-D66F4A70F747}" presName="spaceBetweenRectangles" presStyleCnt="0"/>
      <dgm:spPr/>
    </dgm:pt>
    <dgm:pt modelId="{7F1E7F04-FEA7-4D70-B68D-B5101ABE8AE6}" type="pres">
      <dgm:prSet presAssocID="{5814C742-6955-453D-AB96-54413A86A973}" presName="parentLin" presStyleCnt="0"/>
      <dgm:spPr/>
    </dgm:pt>
    <dgm:pt modelId="{D8D38C05-2230-4843-A04D-E82A63860CA4}" type="pres">
      <dgm:prSet presAssocID="{5814C742-6955-453D-AB96-54413A86A973}" presName="parentLeftMargin" presStyleLbl="node1" presStyleIdx="1" presStyleCnt="3"/>
      <dgm:spPr/>
    </dgm:pt>
    <dgm:pt modelId="{B8BDA247-6546-42A9-9DC3-F7097063A8E1}" type="pres">
      <dgm:prSet presAssocID="{5814C742-6955-453D-AB96-54413A86A973}" presName="parentText" presStyleLbl="node1" presStyleIdx="2" presStyleCnt="3">
        <dgm:presLayoutVars>
          <dgm:chMax val="0"/>
          <dgm:bulletEnabled val="1"/>
        </dgm:presLayoutVars>
      </dgm:prSet>
      <dgm:spPr/>
    </dgm:pt>
    <dgm:pt modelId="{26943CCA-67B5-4521-BD1F-D19CDEC4C79D}" type="pres">
      <dgm:prSet presAssocID="{5814C742-6955-453D-AB96-54413A86A973}" presName="negativeSpace" presStyleCnt="0"/>
      <dgm:spPr/>
    </dgm:pt>
    <dgm:pt modelId="{A5D14037-59E6-41CC-BBBF-D6299575EDFB}" type="pres">
      <dgm:prSet presAssocID="{5814C742-6955-453D-AB96-54413A86A973}" presName="childText" presStyleLbl="conFgAcc1" presStyleIdx="2" presStyleCnt="3">
        <dgm:presLayoutVars>
          <dgm:bulletEnabled val="1"/>
        </dgm:presLayoutVars>
      </dgm:prSet>
      <dgm:spPr/>
    </dgm:pt>
  </dgm:ptLst>
  <dgm:cxnLst>
    <dgm:cxn modelId="{36260603-397D-40D6-A65A-68B97BFA80E6}" type="presOf" srcId="{9A6D760F-4D58-4242-8B67-655A29BE7545}" destId="{0AC0E335-8663-4B3C-867E-B03DE16750D9}" srcOrd="0" destOrd="0" presId="urn:microsoft.com/office/officeart/2005/8/layout/list1"/>
    <dgm:cxn modelId="{F4950704-64C3-44E8-91C6-289B2E519E5C}" srcId="{21DB48B6-6E3D-4602-87B8-63C60DD3EA5E}" destId="{DEC59D5C-CA3D-4799-B5D9-BD4C0B958BA1}" srcOrd="1" destOrd="0" parTransId="{0806046C-9AF3-4C7B-B1B3-6A038E64DDEB}" sibTransId="{00452480-46A2-4FF6-9DA8-D66F4A70F747}"/>
    <dgm:cxn modelId="{243C3F04-6A82-4E4D-8A60-172B7B5D3FE2}" srcId="{5814C742-6955-453D-AB96-54413A86A973}" destId="{89C00033-1013-4D03-B22B-E28DC59C8FA1}" srcOrd="0" destOrd="0" parTransId="{6979624D-59CF-4905-8A98-19135CEA0DE9}" sibTransId="{494E4E7B-D745-4513-95A3-927AF3DDC5B1}"/>
    <dgm:cxn modelId="{0544AC18-FA19-495D-91EE-D8634A2C9961}" type="presOf" srcId="{9A6D760F-4D58-4242-8B67-655A29BE7545}" destId="{1D10752A-D976-45BA-BA9B-EED4E7586DA6}" srcOrd="1" destOrd="0" presId="urn:microsoft.com/office/officeart/2005/8/layout/list1"/>
    <dgm:cxn modelId="{7C18CD25-F58C-4A10-AE9A-62D99E1C35FE}" srcId="{5814C742-6955-453D-AB96-54413A86A973}" destId="{FEDE965B-79B9-4A15-9355-7D52142A8286}" srcOrd="2" destOrd="0" parTransId="{27DE465F-D377-426B-A1F0-2FD5B8526B9C}" sibTransId="{08E2AE21-E14B-44A7-8BAC-6CA06CD6FAD7}"/>
    <dgm:cxn modelId="{3D76F229-DA5C-4E85-B397-7A6C212EB412}" srcId="{5814C742-6955-453D-AB96-54413A86A973}" destId="{1E5C2DF7-A670-4CF8-AFE8-F7EF16290889}" srcOrd="1" destOrd="0" parTransId="{6D22A4A8-0ED1-4621-A24C-0B9A58C60776}" sibTransId="{DECAE9E1-7257-460E-B2D5-BA7138889155}"/>
    <dgm:cxn modelId="{E3482C2A-6427-4ACF-AE92-32CBCF8AB691}" type="presOf" srcId="{21DB48B6-6E3D-4602-87B8-63C60DD3EA5E}" destId="{6A2072A6-5E6A-46B2-AF3D-B26117AA719F}" srcOrd="0" destOrd="0" presId="urn:microsoft.com/office/officeart/2005/8/layout/list1"/>
    <dgm:cxn modelId="{B94E2633-C9CB-4247-95EE-C23273F67379}" type="presOf" srcId="{89C00033-1013-4D03-B22B-E28DC59C8FA1}" destId="{A5D14037-59E6-41CC-BBBF-D6299575EDFB}" srcOrd="0" destOrd="0" presId="urn:microsoft.com/office/officeart/2005/8/layout/list1"/>
    <dgm:cxn modelId="{0B3C9F65-393A-42D8-BB17-29658700ADC2}" type="presOf" srcId="{5814C742-6955-453D-AB96-54413A86A973}" destId="{B8BDA247-6546-42A9-9DC3-F7097063A8E1}" srcOrd="1" destOrd="0" presId="urn:microsoft.com/office/officeart/2005/8/layout/list1"/>
    <dgm:cxn modelId="{4239004A-792D-40ED-A06C-AD929FB58941}" srcId="{21DB48B6-6E3D-4602-87B8-63C60DD3EA5E}" destId="{5814C742-6955-453D-AB96-54413A86A973}" srcOrd="2" destOrd="0" parTransId="{50447405-C674-45BD-8447-208C16D6B8F2}" sibTransId="{FF1AED2D-1CF0-4BBA-A277-DF1DAFD96227}"/>
    <dgm:cxn modelId="{4254A94C-72AE-4410-9A02-F01A4FA72E3E}" type="presOf" srcId="{DEC59D5C-CA3D-4799-B5D9-BD4C0B958BA1}" destId="{A72E8243-E89D-4CD3-B655-12C54E2DC01C}" srcOrd="0" destOrd="0" presId="urn:microsoft.com/office/officeart/2005/8/layout/list1"/>
    <dgm:cxn modelId="{FFB6967B-E07D-4E63-90BF-CB4556B014A4}" type="presOf" srcId="{1E5C2DF7-A670-4CF8-AFE8-F7EF16290889}" destId="{A5D14037-59E6-41CC-BBBF-D6299575EDFB}" srcOrd="0" destOrd="1" presId="urn:microsoft.com/office/officeart/2005/8/layout/list1"/>
    <dgm:cxn modelId="{D75C0E7D-45DB-4050-8F89-4EA7C8FE7428}" type="presOf" srcId="{FEDE965B-79B9-4A15-9355-7D52142A8286}" destId="{A5D14037-59E6-41CC-BBBF-D6299575EDFB}" srcOrd="0" destOrd="2" presId="urn:microsoft.com/office/officeart/2005/8/layout/list1"/>
    <dgm:cxn modelId="{E2BB4788-D933-44DA-B2A8-C0C9A109DEF4}" type="presOf" srcId="{DEC59D5C-CA3D-4799-B5D9-BD4C0B958BA1}" destId="{7369A051-6B40-4A77-B28B-954716FDF6D5}" srcOrd="1" destOrd="0" presId="urn:microsoft.com/office/officeart/2005/8/layout/list1"/>
    <dgm:cxn modelId="{6E7AF4BF-965C-42DD-BDDC-3AB07FA94AA9}" srcId="{21DB48B6-6E3D-4602-87B8-63C60DD3EA5E}" destId="{9A6D760F-4D58-4242-8B67-655A29BE7545}" srcOrd="0" destOrd="0" parTransId="{5DD222C8-FE64-47EC-A368-B8741C4A0BF5}" sibTransId="{F2D05864-0F2A-4A15-BBB9-3E0299A1B0B2}"/>
    <dgm:cxn modelId="{29007FD7-406E-4A3D-B222-F392D60B844C}" type="presOf" srcId="{5814C742-6955-453D-AB96-54413A86A973}" destId="{D8D38C05-2230-4843-A04D-E82A63860CA4}" srcOrd="0" destOrd="0" presId="urn:microsoft.com/office/officeart/2005/8/layout/list1"/>
    <dgm:cxn modelId="{3632F8D0-C427-4464-9A2B-4C6FF03AFC8C}" type="presParOf" srcId="{6A2072A6-5E6A-46B2-AF3D-B26117AA719F}" destId="{E53FD597-4E3E-4ACB-B1EA-AA38268CD17A}" srcOrd="0" destOrd="0" presId="urn:microsoft.com/office/officeart/2005/8/layout/list1"/>
    <dgm:cxn modelId="{EC6C8E72-98F2-4D75-89ED-84621D96974C}" type="presParOf" srcId="{E53FD597-4E3E-4ACB-B1EA-AA38268CD17A}" destId="{0AC0E335-8663-4B3C-867E-B03DE16750D9}" srcOrd="0" destOrd="0" presId="urn:microsoft.com/office/officeart/2005/8/layout/list1"/>
    <dgm:cxn modelId="{EDCAAD03-1F20-4E06-ADA2-77784765BF41}" type="presParOf" srcId="{E53FD597-4E3E-4ACB-B1EA-AA38268CD17A}" destId="{1D10752A-D976-45BA-BA9B-EED4E7586DA6}" srcOrd="1" destOrd="0" presId="urn:microsoft.com/office/officeart/2005/8/layout/list1"/>
    <dgm:cxn modelId="{429272E8-4D4F-41F4-B8B8-094AC6F9BE2E}" type="presParOf" srcId="{6A2072A6-5E6A-46B2-AF3D-B26117AA719F}" destId="{1F3D96BA-2873-4AB1-A5DC-AA1788F7D7FB}" srcOrd="1" destOrd="0" presId="urn:microsoft.com/office/officeart/2005/8/layout/list1"/>
    <dgm:cxn modelId="{F2AA6AD4-5E3A-4DDF-8ADE-9FA22EF9895F}" type="presParOf" srcId="{6A2072A6-5E6A-46B2-AF3D-B26117AA719F}" destId="{6F7E773B-58F2-49D5-8B18-793B5547DDAF}" srcOrd="2" destOrd="0" presId="urn:microsoft.com/office/officeart/2005/8/layout/list1"/>
    <dgm:cxn modelId="{F8F98B0F-4575-4881-9447-33C619BBBB64}" type="presParOf" srcId="{6A2072A6-5E6A-46B2-AF3D-B26117AA719F}" destId="{E950E2E3-34EA-4C56-BCE2-5F43403D17FC}" srcOrd="3" destOrd="0" presId="urn:microsoft.com/office/officeart/2005/8/layout/list1"/>
    <dgm:cxn modelId="{0F0D3FA0-5E87-46F4-8ED5-1D21FD79FBC3}" type="presParOf" srcId="{6A2072A6-5E6A-46B2-AF3D-B26117AA719F}" destId="{3292C6E8-B090-49F9-9EEA-5D40D1306058}" srcOrd="4" destOrd="0" presId="urn:microsoft.com/office/officeart/2005/8/layout/list1"/>
    <dgm:cxn modelId="{B6C4858A-3C75-45AE-8C44-79F4D37E94E7}" type="presParOf" srcId="{3292C6E8-B090-49F9-9EEA-5D40D1306058}" destId="{A72E8243-E89D-4CD3-B655-12C54E2DC01C}" srcOrd="0" destOrd="0" presId="urn:microsoft.com/office/officeart/2005/8/layout/list1"/>
    <dgm:cxn modelId="{85D5B095-9BEA-402B-B46B-6962B08386CD}" type="presParOf" srcId="{3292C6E8-B090-49F9-9EEA-5D40D1306058}" destId="{7369A051-6B40-4A77-B28B-954716FDF6D5}" srcOrd="1" destOrd="0" presId="urn:microsoft.com/office/officeart/2005/8/layout/list1"/>
    <dgm:cxn modelId="{9FE76A52-D37C-471E-8895-7805F69A5032}" type="presParOf" srcId="{6A2072A6-5E6A-46B2-AF3D-B26117AA719F}" destId="{A4A9C2AA-5262-4CF3-8E17-6E28308CCC92}" srcOrd="5" destOrd="0" presId="urn:microsoft.com/office/officeart/2005/8/layout/list1"/>
    <dgm:cxn modelId="{5AE6B4CC-E833-4803-8E42-6329942C4DF0}" type="presParOf" srcId="{6A2072A6-5E6A-46B2-AF3D-B26117AA719F}" destId="{37EA5E29-FB3E-4364-AC62-101D04868194}" srcOrd="6" destOrd="0" presId="urn:microsoft.com/office/officeart/2005/8/layout/list1"/>
    <dgm:cxn modelId="{ABCDC536-7798-4AAF-AADD-A82A35943583}" type="presParOf" srcId="{6A2072A6-5E6A-46B2-AF3D-B26117AA719F}" destId="{4631C77F-CD19-4EE5-8A70-5F510B754EAB}" srcOrd="7" destOrd="0" presId="urn:microsoft.com/office/officeart/2005/8/layout/list1"/>
    <dgm:cxn modelId="{CB0E7BAC-C622-410F-B482-7C37D770D38A}" type="presParOf" srcId="{6A2072A6-5E6A-46B2-AF3D-B26117AA719F}" destId="{7F1E7F04-FEA7-4D70-B68D-B5101ABE8AE6}" srcOrd="8" destOrd="0" presId="urn:microsoft.com/office/officeart/2005/8/layout/list1"/>
    <dgm:cxn modelId="{CD264D1A-38F7-4B40-8636-CC4F0C43A14A}" type="presParOf" srcId="{7F1E7F04-FEA7-4D70-B68D-B5101ABE8AE6}" destId="{D8D38C05-2230-4843-A04D-E82A63860CA4}" srcOrd="0" destOrd="0" presId="urn:microsoft.com/office/officeart/2005/8/layout/list1"/>
    <dgm:cxn modelId="{83015940-2FB0-448B-A4D4-829C6BFBA8B7}" type="presParOf" srcId="{7F1E7F04-FEA7-4D70-B68D-B5101ABE8AE6}" destId="{B8BDA247-6546-42A9-9DC3-F7097063A8E1}" srcOrd="1" destOrd="0" presId="urn:microsoft.com/office/officeart/2005/8/layout/list1"/>
    <dgm:cxn modelId="{7E7492C3-4CA9-4D15-8B8C-86F008107F2D}" type="presParOf" srcId="{6A2072A6-5E6A-46B2-AF3D-B26117AA719F}" destId="{26943CCA-67B5-4521-BD1F-D19CDEC4C79D}" srcOrd="9" destOrd="0" presId="urn:microsoft.com/office/officeart/2005/8/layout/list1"/>
    <dgm:cxn modelId="{0DCC3758-83B5-4694-BB5B-4DD5141F9081}" type="presParOf" srcId="{6A2072A6-5E6A-46B2-AF3D-B26117AA719F}" destId="{A5D14037-59E6-41CC-BBBF-D6299575ED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5C3FA-44D0-467C-9B9E-E8728688486C}">
      <dsp:nvSpPr>
        <dsp:cNvPr id="0" name=""/>
        <dsp:cNvSpPr/>
      </dsp:nvSpPr>
      <dsp:spPr>
        <a:xfrm>
          <a:off x="0" y="893105"/>
          <a:ext cx="2541775" cy="7625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622300">
            <a:lnSpc>
              <a:spcPct val="90000"/>
            </a:lnSpc>
            <a:spcBef>
              <a:spcPct val="0"/>
            </a:spcBef>
            <a:spcAft>
              <a:spcPct val="35000"/>
            </a:spcAft>
            <a:buNone/>
          </a:pPr>
          <a:r>
            <a:rPr lang="en-US" sz="1400" kern="1200" dirty="0"/>
            <a:t>Alignment with Student Goals</a:t>
          </a:r>
        </a:p>
      </dsp:txBody>
      <dsp:txXfrm>
        <a:off x="0" y="893105"/>
        <a:ext cx="2541775" cy="762532"/>
      </dsp:txXfrm>
    </dsp:sp>
    <dsp:sp modelId="{B2BC3ABE-E8B8-4E7E-96FE-0EE76ABDD5F7}">
      <dsp:nvSpPr>
        <dsp:cNvPr id="0" name=""/>
        <dsp:cNvSpPr/>
      </dsp:nvSpPr>
      <dsp:spPr>
        <a:xfrm>
          <a:off x="12565" y="1632800"/>
          <a:ext cx="2541775" cy="184827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488950">
            <a:lnSpc>
              <a:spcPct val="90000"/>
            </a:lnSpc>
            <a:spcBef>
              <a:spcPct val="0"/>
            </a:spcBef>
            <a:spcAft>
              <a:spcPct val="35000"/>
            </a:spcAft>
            <a:buNone/>
          </a:pPr>
          <a:r>
            <a:rPr lang="en-US" sz="1100" kern="1200"/>
            <a:t>Get students learning topics that are more closely aligned to their programs of study and career goals</a:t>
          </a:r>
        </a:p>
      </dsp:txBody>
      <dsp:txXfrm>
        <a:off x="12565" y="1632800"/>
        <a:ext cx="2541775" cy="1848270"/>
      </dsp:txXfrm>
    </dsp:sp>
    <dsp:sp modelId="{BDC1338F-257A-4D33-9096-3E705D1DABE8}">
      <dsp:nvSpPr>
        <dsp:cNvPr id="0" name=""/>
        <dsp:cNvSpPr/>
      </dsp:nvSpPr>
      <dsp:spPr>
        <a:xfrm>
          <a:off x="2662130" y="870267"/>
          <a:ext cx="2541775" cy="762532"/>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622300">
            <a:lnSpc>
              <a:spcPct val="90000"/>
            </a:lnSpc>
            <a:spcBef>
              <a:spcPct val="0"/>
            </a:spcBef>
            <a:spcAft>
              <a:spcPct val="35000"/>
            </a:spcAft>
            <a:buNone/>
          </a:pPr>
          <a:r>
            <a:rPr lang="en-US" sz="1400" kern="1200" dirty="0"/>
            <a:t>Increased Completion of Gateway Math</a:t>
          </a:r>
        </a:p>
      </dsp:txBody>
      <dsp:txXfrm>
        <a:off x="2662130" y="870267"/>
        <a:ext cx="2541775" cy="762532"/>
      </dsp:txXfrm>
    </dsp:sp>
    <dsp:sp modelId="{27AAE17B-C637-41C2-8D34-DB1B1AEE6BB2}">
      <dsp:nvSpPr>
        <dsp:cNvPr id="0" name=""/>
        <dsp:cNvSpPr/>
      </dsp:nvSpPr>
      <dsp:spPr>
        <a:xfrm>
          <a:off x="2662130" y="1632800"/>
          <a:ext cx="2541775" cy="1848270"/>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488950">
            <a:lnSpc>
              <a:spcPct val="90000"/>
            </a:lnSpc>
            <a:spcBef>
              <a:spcPct val="0"/>
            </a:spcBef>
            <a:spcAft>
              <a:spcPct val="35000"/>
            </a:spcAft>
            <a:buNone/>
          </a:pPr>
          <a:r>
            <a:rPr lang="en-US" sz="1100" kern="1200"/>
            <a:t>Get more students through their college-level math </a:t>
          </a:r>
        </a:p>
      </dsp:txBody>
      <dsp:txXfrm>
        <a:off x="2662130" y="1632800"/>
        <a:ext cx="2541775" cy="1848270"/>
      </dsp:txXfrm>
    </dsp:sp>
    <dsp:sp modelId="{8FBB6C34-861F-4A16-A97A-E720E0D3E318}">
      <dsp:nvSpPr>
        <dsp:cNvPr id="0" name=""/>
        <dsp:cNvSpPr/>
      </dsp:nvSpPr>
      <dsp:spPr>
        <a:xfrm>
          <a:off x="5311694" y="870267"/>
          <a:ext cx="2541775" cy="762532"/>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622300">
            <a:lnSpc>
              <a:spcPct val="90000"/>
            </a:lnSpc>
            <a:spcBef>
              <a:spcPct val="0"/>
            </a:spcBef>
            <a:spcAft>
              <a:spcPct val="35000"/>
            </a:spcAft>
            <a:buNone/>
          </a:pPr>
          <a:r>
            <a:rPr lang="en-US" sz="1400" kern="1200" dirty="0"/>
            <a:t>Credit Momentum</a:t>
          </a:r>
        </a:p>
      </dsp:txBody>
      <dsp:txXfrm>
        <a:off x="5311694" y="870267"/>
        <a:ext cx="2541775" cy="762532"/>
      </dsp:txXfrm>
    </dsp:sp>
    <dsp:sp modelId="{AEFC4F46-022A-418D-A2FD-7B27F7534E67}">
      <dsp:nvSpPr>
        <dsp:cNvPr id="0" name=""/>
        <dsp:cNvSpPr/>
      </dsp:nvSpPr>
      <dsp:spPr>
        <a:xfrm>
          <a:off x="5311694" y="1632800"/>
          <a:ext cx="2541775" cy="1848270"/>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488950">
            <a:lnSpc>
              <a:spcPct val="90000"/>
            </a:lnSpc>
            <a:spcBef>
              <a:spcPct val="0"/>
            </a:spcBef>
            <a:spcAft>
              <a:spcPct val="35000"/>
            </a:spcAft>
            <a:buNone/>
          </a:pPr>
          <a:r>
            <a:rPr lang="en-US" sz="1100" kern="1200"/>
            <a:t>Get students through faster and do so without diminishing the integrity of the courses</a:t>
          </a:r>
        </a:p>
      </dsp:txBody>
      <dsp:txXfrm>
        <a:off x="5311694" y="1632800"/>
        <a:ext cx="2541775" cy="1848270"/>
      </dsp:txXfrm>
    </dsp:sp>
    <dsp:sp modelId="{321A75B0-0F61-4269-AABC-D1075E13C642}">
      <dsp:nvSpPr>
        <dsp:cNvPr id="0" name=""/>
        <dsp:cNvSpPr/>
      </dsp:nvSpPr>
      <dsp:spPr>
        <a:xfrm>
          <a:off x="7961258" y="870267"/>
          <a:ext cx="2541775" cy="76253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622300">
            <a:lnSpc>
              <a:spcPct val="90000"/>
            </a:lnSpc>
            <a:spcBef>
              <a:spcPct val="0"/>
            </a:spcBef>
            <a:spcAft>
              <a:spcPct val="35000"/>
            </a:spcAft>
            <a:buNone/>
          </a:pPr>
          <a:r>
            <a:rPr lang="en-US" sz="1400" kern="1200"/>
            <a:t>Eliminate</a:t>
          </a:r>
        </a:p>
      </dsp:txBody>
      <dsp:txXfrm>
        <a:off x="7961258" y="870267"/>
        <a:ext cx="2541775" cy="762532"/>
      </dsp:txXfrm>
    </dsp:sp>
    <dsp:sp modelId="{86ED2321-93AF-4963-8FB1-7B1868AF0C34}">
      <dsp:nvSpPr>
        <dsp:cNvPr id="0" name=""/>
        <dsp:cNvSpPr/>
      </dsp:nvSpPr>
      <dsp:spPr>
        <a:xfrm>
          <a:off x="7961258" y="1632800"/>
          <a:ext cx="2541775" cy="1848270"/>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488950">
            <a:lnSpc>
              <a:spcPct val="90000"/>
            </a:lnSpc>
            <a:spcBef>
              <a:spcPct val="0"/>
            </a:spcBef>
            <a:spcAft>
              <a:spcPct val="35000"/>
            </a:spcAft>
            <a:buNone/>
          </a:pPr>
          <a:r>
            <a:rPr lang="en-US" sz="1100" kern="1200"/>
            <a:t>Eliminate achievement disparities among different racial/ethnic, economic, and gender groups </a:t>
          </a:r>
        </a:p>
      </dsp:txBody>
      <dsp:txXfrm>
        <a:off x="7961258" y="1632800"/>
        <a:ext cx="2541775" cy="1848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539B6-B28F-459F-BEF2-56DEDC413A9D}">
      <dsp:nvSpPr>
        <dsp:cNvPr id="0" name=""/>
        <dsp:cNvSpPr/>
      </dsp:nvSpPr>
      <dsp:spPr>
        <a:xfrm>
          <a:off x="0" y="426339"/>
          <a:ext cx="10515600" cy="1704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Asynchronous course that assists cohorts of faculty to  develop equitable and effective corequisite support courses for ENG 101 students</a:t>
          </a:r>
        </a:p>
      </dsp:txBody>
      <dsp:txXfrm>
        <a:off x="83216" y="509555"/>
        <a:ext cx="10349168" cy="1538258"/>
      </dsp:txXfrm>
    </dsp:sp>
    <dsp:sp modelId="{E3C956E9-6DD9-468D-B88E-3429FA0333FA}">
      <dsp:nvSpPr>
        <dsp:cNvPr id="0" name=""/>
        <dsp:cNvSpPr/>
      </dsp:nvSpPr>
      <dsp:spPr>
        <a:xfrm>
          <a:off x="0" y="2220309"/>
          <a:ext cx="10515600" cy="17046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Course content includes accessible resources and practical strategies for developing a syllabus, course calendar, and activities to support our diverse corequisite student population</a:t>
          </a:r>
        </a:p>
      </dsp:txBody>
      <dsp:txXfrm>
        <a:off x="83216" y="2303525"/>
        <a:ext cx="10349168" cy="1538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724E2-9052-4E66-9FA4-AD795E6B0885}">
      <dsp:nvSpPr>
        <dsp:cNvPr id="0" name=""/>
        <dsp:cNvSpPr/>
      </dsp:nvSpPr>
      <dsp:spPr>
        <a:xfrm>
          <a:off x="0" y="270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D14C2-59E7-4C60-9B40-D4319DF008F1}">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Module 1: Course Overview &amp; Guiding Principles</a:t>
          </a:r>
          <a:endParaRPr lang="en-US" sz="2500" kern="1200"/>
        </a:p>
      </dsp:txBody>
      <dsp:txXfrm>
        <a:off x="0" y="2700"/>
        <a:ext cx="6291714" cy="920888"/>
      </dsp:txXfrm>
    </dsp:sp>
    <dsp:sp modelId="{CA5A45AD-4D07-4F41-924E-C319A0B491B3}">
      <dsp:nvSpPr>
        <dsp:cNvPr id="0" name=""/>
        <dsp:cNvSpPr/>
      </dsp:nvSpPr>
      <dsp:spPr>
        <a:xfrm>
          <a:off x="0" y="92358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6CD71-97A6-4523-A8B3-BCD243DCCE3F}">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Module 2: Creating an Inclusive Writing Classroom</a:t>
          </a:r>
          <a:endParaRPr lang="en-US" sz="2500" kern="1200"/>
        </a:p>
      </dsp:txBody>
      <dsp:txXfrm>
        <a:off x="0" y="923589"/>
        <a:ext cx="6291714" cy="920888"/>
      </dsp:txXfrm>
    </dsp:sp>
    <dsp:sp modelId="{FECC381E-586F-4A77-87D4-32801FB39EE7}">
      <dsp:nvSpPr>
        <dsp:cNvPr id="0" name=""/>
        <dsp:cNvSpPr/>
      </dsp:nvSpPr>
      <dsp:spPr>
        <a:xfrm>
          <a:off x="0" y="1844478"/>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B1B89-C31E-4D56-B092-9C7C8A3E2B2D}">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Module 3: Understanding Growth Mindset in Corequisite Education </a:t>
          </a:r>
          <a:endParaRPr lang="en-US" sz="2500" kern="1200"/>
        </a:p>
      </dsp:txBody>
      <dsp:txXfrm>
        <a:off x="0" y="1844478"/>
        <a:ext cx="6291714" cy="920888"/>
      </dsp:txXfrm>
    </dsp:sp>
    <dsp:sp modelId="{B326A46A-0DD6-4D11-A038-186CF075B661}">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E07B6-7391-4857-8536-094102C93D50}">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Module 4: Reading Strategies to Support Student Learning </a:t>
          </a:r>
          <a:endParaRPr lang="en-US" sz="2500" kern="1200"/>
        </a:p>
      </dsp:txBody>
      <dsp:txXfrm>
        <a:off x="0" y="2765367"/>
        <a:ext cx="6291714" cy="920888"/>
      </dsp:txXfrm>
    </dsp:sp>
    <dsp:sp modelId="{87A953CA-94EE-4FC5-8319-A4EC4C23396A}">
      <dsp:nvSpPr>
        <dsp:cNvPr id="0" name=""/>
        <dsp:cNvSpPr/>
      </dsp:nvSpPr>
      <dsp:spPr>
        <a:xfrm>
          <a:off x="0" y="3686256"/>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25E2D-6700-4006-97D6-F31362ABD85C}">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Module 5:  Assessment and Metacognition</a:t>
          </a:r>
          <a:endParaRPr lang="en-US" sz="2500" kern="1200"/>
        </a:p>
      </dsp:txBody>
      <dsp:txXfrm>
        <a:off x="0" y="3686256"/>
        <a:ext cx="6291714" cy="920888"/>
      </dsp:txXfrm>
    </dsp:sp>
    <dsp:sp modelId="{51781462-3122-4540-B73A-B8DAE41BF3B1}">
      <dsp:nvSpPr>
        <dsp:cNvPr id="0" name=""/>
        <dsp:cNvSpPr/>
      </dsp:nvSpPr>
      <dsp:spPr>
        <a:xfrm>
          <a:off x="0" y="460714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DE38A-74F2-4D27-B52D-EBBD41BA61AF}">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Module 6: Aligning the Course Calendars</a:t>
          </a:r>
          <a:endParaRPr lang="en-US" sz="2500" kern="1200"/>
        </a:p>
      </dsp:txBody>
      <dsp:txXfrm>
        <a:off x="0" y="4607145"/>
        <a:ext cx="6291714" cy="9208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5B5EF-CBB1-4CCB-A7BC-07F1B07C2618}">
      <dsp:nvSpPr>
        <dsp:cNvPr id="0" name=""/>
        <dsp:cNvSpPr/>
      </dsp:nvSpPr>
      <dsp:spPr>
        <a:xfrm>
          <a:off x="478800" y="1095669"/>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9FCF78-2BFE-4C2E-9ECF-10924F242ED0}">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75A30-A363-460F-8F93-56FF9A2727EB}">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State-wide ACME webinar</a:t>
          </a:r>
        </a:p>
      </dsp:txBody>
      <dsp:txXfrm>
        <a:off x="127800" y="2535669"/>
        <a:ext cx="1800000" cy="720000"/>
      </dsp:txXfrm>
    </dsp:sp>
    <dsp:sp modelId="{0FEA6169-7313-443C-BF9E-771236900A47}">
      <dsp:nvSpPr>
        <dsp:cNvPr id="0" name=""/>
        <dsp:cNvSpPr/>
      </dsp:nvSpPr>
      <dsp:spPr>
        <a:xfrm>
          <a:off x="2593800" y="1095669"/>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105E8-FB16-4978-9589-8F454D80D084}">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CEE9BD-4600-41B2-A7EA-860211A5D821}">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Inter-disciplinary w</a:t>
          </a:r>
          <a:r>
            <a:rPr lang="en-US" sz="1100" b="0" i="0" kern="1200"/>
            <a:t>orkshop on equitizing the first day of class</a:t>
          </a:r>
          <a:endParaRPr lang="en-US" sz="1100" kern="1200"/>
        </a:p>
      </dsp:txBody>
      <dsp:txXfrm>
        <a:off x="2242800" y="2535669"/>
        <a:ext cx="1800000" cy="720000"/>
      </dsp:txXfrm>
    </dsp:sp>
    <dsp:sp modelId="{C34FD85B-D6C0-4327-9CAB-0E376F3C7DD8}">
      <dsp:nvSpPr>
        <dsp:cNvPr id="0" name=""/>
        <dsp:cNvSpPr/>
      </dsp:nvSpPr>
      <dsp:spPr>
        <a:xfrm>
          <a:off x="4708800" y="109566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776A3-DFDF-4928-8DCB-A7CE9B1232D9}">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A4F27E-4278-41C5-8388-B5CC1B7E6E25}">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English-faculty led workshop on teaching reading in the writing classroom</a:t>
          </a:r>
        </a:p>
      </dsp:txBody>
      <dsp:txXfrm>
        <a:off x="4357800" y="2535669"/>
        <a:ext cx="1800000" cy="720000"/>
      </dsp:txXfrm>
    </dsp:sp>
    <dsp:sp modelId="{6EFB7B21-483E-4FB6-83C5-BCAC0F956D11}">
      <dsp:nvSpPr>
        <dsp:cNvPr id="0" name=""/>
        <dsp:cNvSpPr/>
      </dsp:nvSpPr>
      <dsp:spPr>
        <a:xfrm>
          <a:off x="6823800"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91780-4077-4B67-A0D3-63896F144186}">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3E27F5-5A91-4E16-9069-A11929F78F26}">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Participation in the GP advising kickoff events</a:t>
          </a:r>
        </a:p>
      </dsp:txBody>
      <dsp:txXfrm>
        <a:off x="6472800" y="2535669"/>
        <a:ext cx="1800000" cy="720000"/>
      </dsp:txXfrm>
    </dsp:sp>
    <dsp:sp modelId="{D3D44E1C-DC96-4121-9F50-A97D1B02D831}">
      <dsp:nvSpPr>
        <dsp:cNvPr id="0" name=""/>
        <dsp:cNvSpPr/>
      </dsp:nvSpPr>
      <dsp:spPr>
        <a:xfrm>
          <a:off x="8938800" y="109566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71D8F-C7A3-4E8E-B749-80354C915797}">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DB7F8C-E563-4001-8679-68DAFA783A30}">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Additional programming is in the planning stages </a:t>
          </a:r>
        </a:p>
      </dsp:txBody>
      <dsp:txXfrm>
        <a:off x="8587800" y="2535669"/>
        <a:ext cx="18000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EA31A-C7DF-4106-A0A3-1FF22A06BF82}">
      <dsp:nvSpPr>
        <dsp:cNvPr id="0" name=""/>
        <dsp:cNvSpPr/>
      </dsp:nvSpPr>
      <dsp:spPr>
        <a:xfrm>
          <a:off x="0" y="0"/>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07235-B879-4EDE-BDCB-35E571EFB2FF}">
      <dsp:nvSpPr>
        <dsp:cNvPr id="0" name=""/>
        <dsp:cNvSpPr/>
      </dsp:nvSpPr>
      <dsp:spPr>
        <a:xfrm>
          <a:off x="0" y="0"/>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As demonstrated by evidence collected at multiple colleges and well supported by current research, GPA is not an effective indicator for the adequate placement of either recent arrival US high school students or non-traditional immigrants. </a:t>
          </a:r>
        </a:p>
      </dsp:txBody>
      <dsp:txXfrm>
        <a:off x="0" y="0"/>
        <a:ext cx="6735443" cy="2782301"/>
      </dsp:txXfrm>
    </dsp:sp>
    <dsp:sp modelId="{6E561159-3A38-468E-88B7-651126B68351}">
      <dsp:nvSpPr>
        <dsp:cNvPr id="0" name=""/>
        <dsp:cNvSpPr/>
      </dsp:nvSpPr>
      <dsp:spPr>
        <a:xfrm>
          <a:off x="0" y="2782301"/>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BC4A6-7550-4E51-A407-BCE11FA24AFE}">
      <dsp:nvSpPr>
        <dsp:cNvPr id="0" name=""/>
        <dsp:cNvSpPr/>
      </dsp:nvSpPr>
      <dsp:spPr>
        <a:xfrm>
          <a:off x="0" y="2782301"/>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Multiple measures will be used to determine the correct level for those students that would benefit from ESOL instruction. Students do not all test into the same level.</a:t>
          </a:r>
        </a:p>
      </dsp:txBody>
      <dsp:txXfrm>
        <a:off x="0" y="2782301"/>
        <a:ext cx="6735443" cy="27823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8F3CA-AFB3-4F10-9D83-7933476518BA}">
      <dsp:nvSpPr>
        <dsp:cNvPr id="0" name=""/>
        <dsp:cNvSpPr/>
      </dsp:nvSpPr>
      <dsp:spPr>
        <a:xfrm>
          <a:off x="0" y="2284"/>
          <a:ext cx="6263640" cy="11579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0FD0A-A165-4DFD-94B8-2BEE710A47DD}">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78217F-3BF5-4F8E-8A07-392151D6C06C}">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89000">
            <a:lnSpc>
              <a:spcPct val="90000"/>
            </a:lnSpc>
            <a:spcBef>
              <a:spcPct val="0"/>
            </a:spcBef>
            <a:spcAft>
              <a:spcPct val="35000"/>
            </a:spcAft>
            <a:buNone/>
          </a:pPr>
          <a:r>
            <a:rPr lang="en-US" sz="2000" kern="1200"/>
            <a:t>The application will contain three questions that allow students to self-identify as English Language Learners (ELLs)</a:t>
          </a:r>
        </a:p>
      </dsp:txBody>
      <dsp:txXfrm>
        <a:off x="1337397" y="2284"/>
        <a:ext cx="4926242" cy="1157919"/>
      </dsp:txXfrm>
    </dsp:sp>
    <dsp:sp modelId="{264477C4-F8D7-4421-86EF-625629668959}">
      <dsp:nvSpPr>
        <dsp:cNvPr id="0" name=""/>
        <dsp:cNvSpPr/>
      </dsp:nvSpPr>
      <dsp:spPr>
        <a:xfrm>
          <a:off x="0" y="1449684"/>
          <a:ext cx="6263640" cy="11579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9237F-05E9-4B71-8277-1232F4DCC21D}">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0FA0C-A390-404F-A657-7EF44A4316F0}">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89000">
            <a:lnSpc>
              <a:spcPct val="90000"/>
            </a:lnSpc>
            <a:spcBef>
              <a:spcPct val="0"/>
            </a:spcBef>
            <a:spcAft>
              <a:spcPct val="35000"/>
            </a:spcAft>
            <a:buNone/>
          </a:pPr>
          <a:r>
            <a:rPr lang="en-US" sz="2000" kern="1200"/>
            <a:t>Is English the language you most often speak at home? Yes /No </a:t>
          </a:r>
        </a:p>
      </dsp:txBody>
      <dsp:txXfrm>
        <a:off x="1337397" y="1449684"/>
        <a:ext cx="4926242" cy="1157919"/>
      </dsp:txXfrm>
    </dsp:sp>
    <dsp:sp modelId="{930EB35C-C2B2-469F-A838-313706626611}">
      <dsp:nvSpPr>
        <dsp:cNvPr id="0" name=""/>
        <dsp:cNvSpPr/>
      </dsp:nvSpPr>
      <dsp:spPr>
        <a:xfrm>
          <a:off x="0" y="2897083"/>
          <a:ext cx="6263640" cy="11579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9835D-7DF6-43C5-85DF-C77D258095CA}">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938309-B595-4790-8280-B4FCDE298377}">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89000">
            <a:lnSpc>
              <a:spcPct val="90000"/>
            </a:lnSpc>
            <a:spcBef>
              <a:spcPct val="0"/>
            </a:spcBef>
            <a:spcAft>
              <a:spcPct val="35000"/>
            </a:spcAft>
            <a:buNone/>
          </a:pPr>
          <a:r>
            <a:rPr lang="en-US" sz="2000" kern="1200"/>
            <a:t>Do you have more than 3 years of high school in the US? Yes /No </a:t>
          </a:r>
        </a:p>
      </dsp:txBody>
      <dsp:txXfrm>
        <a:off x="1337397" y="2897083"/>
        <a:ext cx="4926242" cy="1157919"/>
      </dsp:txXfrm>
    </dsp:sp>
    <dsp:sp modelId="{5B6CF457-CFEA-445E-8CCE-A4935BE77384}">
      <dsp:nvSpPr>
        <dsp:cNvPr id="0" name=""/>
        <dsp:cNvSpPr/>
      </dsp:nvSpPr>
      <dsp:spPr>
        <a:xfrm>
          <a:off x="0" y="4344483"/>
          <a:ext cx="6263640" cy="11579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6A0DA-8C47-49BF-93CE-110429110AF2}">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E4D8AD-ACA2-4C55-84FB-F8C82D96EF69}">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89000">
            <a:lnSpc>
              <a:spcPct val="90000"/>
            </a:lnSpc>
            <a:spcBef>
              <a:spcPct val="0"/>
            </a:spcBef>
            <a:spcAft>
              <a:spcPct val="35000"/>
            </a:spcAft>
            <a:buNone/>
          </a:pPr>
          <a:r>
            <a:rPr lang="en-US" sz="2000" kern="1200"/>
            <a:t>Have you taken any ESOL classes in high school? Yes/No</a:t>
          </a:r>
        </a:p>
      </dsp:txBody>
      <dsp:txXfrm>
        <a:off x="1337397" y="4344483"/>
        <a:ext cx="4926242" cy="11579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15022-31F7-4367-8031-2F3A36602D9A}">
      <dsp:nvSpPr>
        <dsp:cNvPr id="0" name=""/>
        <dsp:cNvSpPr/>
      </dsp:nvSpPr>
      <dsp:spPr>
        <a:xfrm>
          <a:off x="0" y="69713"/>
          <a:ext cx="6263640" cy="1630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Multiple measures will include the following: </a:t>
          </a:r>
        </a:p>
      </dsp:txBody>
      <dsp:txXfrm>
        <a:off x="79618" y="149331"/>
        <a:ext cx="6104404" cy="1471744"/>
      </dsp:txXfrm>
    </dsp:sp>
    <dsp:sp modelId="{5DAB49EF-DC3E-4AA5-914E-9FFC2E309E90}">
      <dsp:nvSpPr>
        <dsp:cNvPr id="0" name=""/>
        <dsp:cNvSpPr/>
      </dsp:nvSpPr>
      <dsp:spPr>
        <a:xfrm>
          <a:off x="0" y="1700694"/>
          <a:ext cx="6263640" cy="373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LOEP sub-tests:</a:t>
          </a:r>
        </a:p>
        <a:p>
          <a:pPr marL="571500" lvl="2" indent="-285750" algn="l" defTabSz="1422400">
            <a:lnSpc>
              <a:spcPct val="90000"/>
            </a:lnSpc>
            <a:spcBef>
              <a:spcPct val="0"/>
            </a:spcBef>
            <a:spcAft>
              <a:spcPct val="20000"/>
            </a:spcAft>
            <a:buChar char="•"/>
          </a:pPr>
          <a:r>
            <a:rPr lang="en-US" sz="3200" kern="1200"/>
            <a:t>Reading Skills</a:t>
          </a:r>
        </a:p>
        <a:p>
          <a:pPr marL="571500" lvl="2" indent="-285750" algn="l" defTabSz="1422400">
            <a:lnSpc>
              <a:spcPct val="90000"/>
            </a:lnSpc>
            <a:spcBef>
              <a:spcPct val="0"/>
            </a:spcBef>
            <a:spcAft>
              <a:spcPct val="20000"/>
            </a:spcAft>
            <a:buChar char="•"/>
          </a:pPr>
          <a:r>
            <a:rPr lang="en-US" sz="3200" kern="1200"/>
            <a:t>Language Use </a:t>
          </a:r>
        </a:p>
        <a:p>
          <a:pPr marL="285750" lvl="1" indent="-285750" algn="l" defTabSz="1422400">
            <a:lnSpc>
              <a:spcPct val="90000"/>
            </a:lnSpc>
            <a:spcBef>
              <a:spcPct val="0"/>
            </a:spcBef>
            <a:spcAft>
              <a:spcPct val="20000"/>
            </a:spcAft>
            <a:buChar char="•"/>
          </a:pPr>
          <a:r>
            <a:rPr lang="en-US" sz="3200" kern="1200"/>
            <a:t>Writing samples </a:t>
          </a:r>
        </a:p>
        <a:p>
          <a:pPr marL="571500" lvl="2" indent="-285750" algn="l" defTabSz="1422400">
            <a:lnSpc>
              <a:spcPct val="90000"/>
            </a:lnSpc>
            <a:spcBef>
              <a:spcPct val="0"/>
            </a:spcBef>
            <a:spcAft>
              <a:spcPct val="20000"/>
            </a:spcAft>
            <a:buChar char="•"/>
          </a:pPr>
          <a:r>
            <a:rPr lang="en-US" sz="3200" kern="1200"/>
            <a:t>Rotating prompts</a:t>
          </a:r>
        </a:p>
        <a:p>
          <a:pPr marL="571500" lvl="2" indent="-285750" algn="l" defTabSz="1422400">
            <a:lnSpc>
              <a:spcPct val="90000"/>
            </a:lnSpc>
            <a:spcBef>
              <a:spcPct val="0"/>
            </a:spcBef>
            <a:spcAft>
              <a:spcPct val="20000"/>
            </a:spcAft>
            <a:buChar char="•"/>
          </a:pPr>
          <a:r>
            <a:rPr lang="en-US" sz="3200" kern="1200"/>
            <a:t>Level adequate depending on LOEP scores</a:t>
          </a:r>
        </a:p>
      </dsp:txBody>
      <dsp:txXfrm>
        <a:off x="0" y="1700694"/>
        <a:ext cx="6263640" cy="37342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FF0C3-A66D-4F8F-A66D-D1B1C0B3B16B}">
      <dsp:nvSpPr>
        <dsp:cNvPr id="0" name=""/>
        <dsp:cNvSpPr/>
      </dsp:nvSpPr>
      <dsp:spPr>
        <a:xfrm>
          <a:off x="0" y="32678"/>
          <a:ext cx="626364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Questions will include:</a:t>
          </a:r>
        </a:p>
      </dsp:txBody>
      <dsp:txXfrm>
        <a:off x="30442" y="63120"/>
        <a:ext cx="6202756" cy="562726"/>
      </dsp:txXfrm>
    </dsp:sp>
    <dsp:sp modelId="{98F22AA8-F32C-4883-8E3D-EA8A6BA18A94}">
      <dsp:nvSpPr>
        <dsp:cNvPr id="0" name=""/>
        <dsp:cNvSpPr/>
      </dsp:nvSpPr>
      <dsp:spPr>
        <a:xfrm>
          <a:off x="0" y="731168"/>
          <a:ext cx="626364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Demographic data</a:t>
          </a:r>
        </a:p>
      </dsp:txBody>
      <dsp:txXfrm>
        <a:off x="30442" y="761610"/>
        <a:ext cx="6202756" cy="562726"/>
      </dsp:txXfrm>
    </dsp:sp>
    <dsp:sp modelId="{39BE6ED1-F84E-478A-A1EB-C4F15744149E}">
      <dsp:nvSpPr>
        <dsp:cNvPr id="0" name=""/>
        <dsp:cNvSpPr/>
      </dsp:nvSpPr>
      <dsp:spPr>
        <a:xfrm>
          <a:off x="0" y="1429658"/>
          <a:ext cx="626364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Language learning background</a:t>
          </a:r>
        </a:p>
      </dsp:txBody>
      <dsp:txXfrm>
        <a:off x="30442" y="1460100"/>
        <a:ext cx="6202756" cy="562726"/>
      </dsp:txXfrm>
    </dsp:sp>
    <dsp:sp modelId="{68E4E227-8429-4C43-8255-49ADDE5A1BD4}">
      <dsp:nvSpPr>
        <dsp:cNvPr id="0" name=""/>
        <dsp:cNvSpPr/>
      </dsp:nvSpPr>
      <dsp:spPr>
        <a:xfrm>
          <a:off x="0" y="2128148"/>
          <a:ext cx="626364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Educational background</a:t>
          </a:r>
        </a:p>
      </dsp:txBody>
      <dsp:txXfrm>
        <a:off x="30442" y="2158590"/>
        <a:ext cx="6202756" cy="562726"/>
      </dsp:txXfrm>
    </dsp:sp>
    <dsp:sp modelId="{130036B4-0326-410B-935E-A7EB41D222EC}">
      <dsp:nvSpPr>
        <dsp:cNvPr id="0" name=""/>
        <dsp:cNvSpPr/>
      </dsp:nvSpPr>
      <dsp:spPr>
        <a:xfrm>
          <a:off x="0" y="2751758"/>
          <a:ext cx="626364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High school diploma or GED</a:t>
          </a:r>
        </a:p>
        <a:p>
          <a:pPr marL="228600" lvl="1" indent="-228600" algn="l" defTabSz="889000">
            <a:lnSpc>
              <a:spcPct val="90000"/>
            </a:lnSpc>
            <a:spcBef>
              <a:spcPct val="0"/>
            </a:spcBef>
            <a:spcAft>
              <a:spcPct val="20000"/>
            </a:spcAft>
            <a:buChar char="•"/>
          </a:pPr>
          <a:r>
            <a:rPr lang="en-US" sz="2000" kern="1200"/>
            <a:t>Foreign university credentials</a:t>
          </a:r>
        </a:p>
      </dsp:txBody>
      <dsp:txXfrm>
        <a:off x="0" y="2751758"/>
        <a:ext cx="6263640" cy="699660"/>
      </dsp:txXfrm>
    </dsp:sp>
    <dsp:sp modelId="{E31F2155-0837-479D-B64E-1625081DB50A}">
      <dsp:nvSpPr>
        <dsp:cNvPr id="0" name=""/>
        <dsp:cNvSpPr/>
      </dsp:nvSpPr>
      <dsp:spPr>
        <a:xfrm>
          <a:off x="0" y="3451419"/>
          <a:ext cx="626364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US High school: GPA</a:t>
          </a:r>
        </a:p>
      </dsp:txBody>
      <dsp:txXfrm>
        <a:off x="30442" y="3481861"/>
        <a:ext cx="6202756" cy="562726"/>
      </dsp:txXfrm>
    </dsp:sp>
    <dsp:sp modelId="{8C669DDD-A324-4864-85BF-669B20EF41C3}">
      <dsp:nvSpPr>
        <dsp:cNvPr id="0" name=""/>
        <dsp:cNvSpPr/>
      </dsp:nvSpPr>
      <dsp:spPr>
        <a:xfrm>
          <a:off x="0" y="4149909"/>
          <a:ext cx="626364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Career and academic goals</a:t>
          </a:r>
        </a:p>
      </dsp:txBody>
      <dsp:txXfrm>
        <a:off x="30442" y="4180351"/>
        <a:ext cx="6202756" cy="562726"/>
      </dsp:txXfrm>
    </dsp:sp>
    <dsp:sp modelId="{766E0BCD-EC2B-46EA-A790-BBB288C8E4F5}">
      <dsp:nvSpPr>
        <dsp:cNvPr id="0" name=""/>
        <dsp:cNvSpPr/>
      </dsp:nvSpPr>
      <dsp:spPr>
        <a:xfrm>
          <a:off x="0" y="4848399"/>
          <a:ext cx="626364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applicable - refugee status</a:t>
          </a:r>
        </a:p>
      </dsp:txBody>
      <dsp:txXfrm>
        <a:off x="30442" y="4878841"/>
        <a:ext cx="6202756" cy="5627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2190-0A55-43F7-A686-AC4B8ADB0DBE}">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C8B98-DD14-411D-BC67-C28973CF9A9D}">
      <dsp:nvSpPr>
        <dsp:cNvPr id="0" name=""/>
        <dsp:cNvSpPr/>
      </dsp:nvSpPr>
      <dsp:spPr>
        <a:xfrm>
          <a:off x="0" y="2687"/>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Alignment of the curriculum is complete and has been approved by APRC and BOR</a:t>
          </a:r>
        </a:p>
      </dsp:txBody>
      <dsp:txXfrm>
        <a:off x="0" y="2687"/>
        <a:ext cx="6263640" cy="916552"/>
      </dsp:txXfrm>
    </dsp:sp>
    <dsp:sp modelId="{4D27D3CB-FC4F-4120-9025-2A30E3859D6F}">
      <dsp:nvSpPr>
        <dsp:cNvPr id="0" name=""/>
        <dsp:cNvSpPr/>
      </dsp:nvSpPr>
      <dsp:spPr>
        <a:xfrm>
          <a:off x="0" y="919239"/>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D5837-F965-47E9-96D6-1DA5383172B3}">
      <dsp:nvSpPr>
        <dsp:cNvPr id="0" name=""/>
        <dsp:cNvSpPr/>
      </dsp:nvSpPr>
      <dsp:spPr>
        <a:xfrm>
          <a:off x="0" y="919239"/>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An ENG 101 with ESOL support (ESL 169 - former ALP) already exists in some colleges and is being piloted in others</a:t>
          </a:r>
        </a:p>
      </dsp:txBody>
      <dsp:txXfrm>
        <a:off x="0" y="919239"/>
        <a:ext cx="6263640" cy="916552"/>
      </dsp:txXfrm>
    </dsp:sp>
    <dsp:sp modelId="{30FEBCD7-DCC4-4EC7-A69F-8FDE8D6E0929}">
      <dsp:nvSpPr>
        <dsp:cNvPr id="0" name=""/>
        <dsp:cNvSpPr/>
      </dsp:nvSpPr>
      <dsp:spPr>
        <a:xfrm>
          <a:off x="0" y="1835791"/>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AE940-0D2C-4348-A7E4-9DF1B4B21330}">
      <dsp:nvSpPr>
        <dsp:cNvPr id="0" name=""/>
        <dsp:cNvSpPr/>
      </dsp:nvSpPr>
      <dsp:spPr>
        <a:xfrm>
          <a:off x="0" y="1835791"/>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This is a cohort model - 6 credits - taught by the same instructor</a:t>
          </a:r>
        </a:p>
      </dsp:txBody>
      <dsp:txXfrm>
        <a:off x="0" y="1835791"/>
        <a:ext cx="6263640" cy="916552"/>
      </dsp:txXfrm>
    </dsp:sp>
    <dsp:sp modelId="{9DC85EE3-B01C-4787-B9C3-E2B38F799855}">
      <dsp:nvSpPr>
        <dsp:cNvPr id="0" name=""/>
        <dsp:cNvSpPr/>
      </dsp:nvSpPr>
      <dsp:spPr>
        <a:xfrm>
          <a:off x="0" y="2752344"/>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2BC4A-E0B2-44E9-B870-4177AAEF5678}">
      <dsp:nvSpPr>
        <dsp:cNvPr id="0" name=""/>
        <dsp:cNvSpPr/>
      </dsp:nvSpPr>
      <dsp:spPr>
        <a:xfrm>
          <a:off x="0" y="2752344"/>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By Fall 2023, this paired course will be available on all campuses</a:t>
          </a:r>
        </a:p>
      </dsp:txBody>
      <dsp:txXfrm>
        <a:off x="0" y="2752344"/>
        <a:ext cx="6263640" cy="916552"/>
      </dsp:txXfrm>
    </dsp:sp>
    <dsp:sp modelId="{937FA0FB-E63B-41F9-8337-E10B2708DFC3}">
      <dsp:nvSpPr>
        <dsp:cNvPr id="0" name=""/>
        <dsp:cNvSpPr/>
      </dsp:nvSpPr>
      <dsp:spPr>
        <a:xfrm>
          <a:off x="0" y="3668896"/>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00F5A-B85B-479A-A59D-BEDB4EE5E709}">
      <dsp:nvSpPr>
        <dsp:cNvPr id="0" name=""/>
        <dsp:cNvSpPr/>
      </dsp:nvSpPr>
      <dsp:spPr>
        <a:xfrm>
          <a:off x="0" y="3668896"/>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 subcommittee has developed learning modules correlated to ESL 169 and ENG 101 outcomes that will be shared  </a:t>
          </a:r>
        </a:p>
      </dsp:txBody>
      <dsp:txXfrm>
        <a:off x="0" y="3668896"/>
        <a:ext cx="6263640" cy="916552"/>
      </dsp:txXfrm>
    </dsp:sp>
    <dsp:sp modelId="{20E9AE28-BC07-43A1-B2F1-4108E47A807E}">
      <dsp:nvSpPr>
        <dsp:cNvPr id="0" name=""/>
        <dsp:cNvSpPr/>
      </dsp:nvSpPr>
      <dsp:spPr>
        <a:xfrm>
          <a:off x="0" y="4585448"/>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16A31-393C-451E-81D3-9E8FED9F7E88}">
      <dsp:nvSpPr>
        <dsp:cNvPr id="0" name=""/>
        <dsp:cNvSpPr/>
      </dsp:nvSpPr>
      <dsp:spPr>
        <a:xfrm>
          <a:off x="0" y="4585448"/>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 the future, accelerated programs and learning communities will be expanded to include more colleges</a:t>
          </a:r>
        </a:p>
      </dsp:txBody>
      <dsp:txXfrm>
        <a:off x="0" y="4585448"/>
        <a:ext cx="6263640" cy="9165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15F82-3AB6-4BF9-89F1-C07D6C06BD44}">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82C35-8903-4734-989C-2D9464D2C081}">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8E1F6-6CB7-485D-A3B3-661F956FB5EE}">
      <dsp:nvSpPr>
        <dsp:cNvPr id="0" name=""/>
        <dsp:cNvSpPr/>
      </dsp:nvSpPr>
      <dsp:spPr>
        <a:xfrm>
          <a:off x="1435988" y="531"/>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Summer Bridge Programs</a:t>
          </a:r>
        </a:p>
      </dsp:txBody>
      <dsp:txXfrm>
        <a:off x="1435988" y="531"/>
        <a:ext cx="4732020" cy="1243280"/>
      </dsp:txXfrm>
    </dsp:sp>
    <dsp:sp modelId="{0E058C29-22D4-47FC-A418-2779F2634914}">
      <dsp:nvSpPr>
        <dsp:cNvPr id="0" name=""/>
        <dsp:cNvSpPr/>
      </dsp:nvSpPr>
      <dsp:spPr>
        <a:xfrm>
          <a:off x="6168008" y="531"/>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00100">
            <a:lnSpc>
              <a:spcPct val="90000"/>
            </a:lnSpc>
            <a:spcBef>
              <a:spcPct val="0"/>
            </a:spcBef>
            <a:spcAft>
              <a:spcPct val="35000"/>
            </a:spcAft>
            <a:buNone/>
          </a:pPr>
          <a:r>
            <a:rPr lang="en-US" sz="1800" kern="1200"/>
            <a:t>Recent high school graduates</a:t>
          </a:r>
        </a:p>
        <a:p>
          <a:pPr marL="0" lvl="0" indent="0" algn="l" defTabSz="800100">
            <a:lnSpc>
              <a:spcPct val="90000"/>
            </a:lnSpc>
            <a:spcBef>
              <a:spcPct val="0"/>
            </a:spcBef>
            <a:spcAft>
              <a:spcPct val="35000"/>
            </a:spcAft>
            <a:buNone/>
          </a:pPr>
          <a:r>
            <a:rPr lang="en-US" sz="1800" kern="1200"/>
            <a:t>Intensive review for borderline passing students</a:t>
          </a:r>
        </a:p>
      </dsp:txBody>
      <dsp:txXfrm>
        <a:off x="6168008" y="531"/>
        <a:ext cx="4347591" cy="1243280"/>
      </dsp:txXfrm>
    </dsp:sp>
    <dsp:sp modelId="{9FFA24F2-0679-4BEA-A409-06890A86E1C4}">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5A813-69CF-4AC1-9805-2B108944E881}">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2F5D9B-F081-4681-9468-ED21C1199B57}">
      <dsp:nvSpPr>
        <dsp:cNvPr id="0" name=""/>
        <dsp:cNvSpPr/>
      </dsp:nvSpPr>
      <dsp:spPr>
        <a:xfrm>
          <a:off x="1435988" y="1554631"/>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Winter Intersession Program</a:t>
          </a:r>
        </a:p>
      </dsp:txBody>
      <dsp:txXfrm>
        <a:off x="1435988" y="1554631"/>
        <a:ext cx="4732020" cy="1243280"/>
      </dsp:txXfrm>
    </dsp:sp>
    <dsp:sp modelId="{65CBA68B-026F-409D-92E5-9FD7CD55B033}">
      <dsp:nvSpPr>
        <dsp:cNvPr id="0" name=""/>
        <dsp:cNvSpPr/>
      </dsp:nvSpPr>
      <dsp:spPr>
        <a:xfrm>
          <a:off x="6168008" y="1554631"/>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00100">
            <a:lnSpc>
              <a:spcPct val="90000"/>
            </a:lnSpc>
            <a:spcBef>
              <a:spcPct val="0"/>
            </a:spcBef>
            <a:spcAft>
              <a:spcPct val="35000"/>
            </a:spcAft>
            <a:buNone/>
          </a:pPr>
          <a:r>
            <a:rPr lang="en-US" sz="1800" kern="1200"/>
            <a:t>Possible only with foundation or other grants</a:t>
          </a:r>
        </a:p>
      </dsp:txBody>
      <dsp:txXfrm>
        <a:off x="6168008" y="1554631"/>
        <a:ext cx="4347591" cy="1243280"/>
      </dsp:txXfrm>
    </dsp:sp>
    <dsp:sp modelId="{3D67A40E-81CB-4482-BE71-EEE84F7A488C}">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CCE2B-A11C-4350-BCD1-691EA13222A0}">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51918E-A9E6-406D-8673-24E3208C8316}">
      <dsp:nvSpPr>
        <dsp:cNvPr id="0" name=""/>
        <dsp:cNvSpPr/>
      </dsp:nvSpPr>
      <dsp:spPr>
        <a:xfrm>
          <a:off x="1435988" y="3108732"/>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Concurrent Supports</a:t>
          </a:r>
        </a:p>
      </dsp:txBody>
      <dsp:txXfrm>
        <a:off x="1435988" y="3108732"/>
        <a:ext cx="4732020" cy="1243280"/>
      </dsp:txXfrm>
    </dsp:sp>
    <dsp:sp modelId="{BCF9AF27-6453-42FF-834A-A7C74A0F3711}">
      <dsp:nvSpPr>
        <dsp:cNvPr id="0" name=""/>
        <dsp:cNvSpPr/>
      </dsp:nvSpPr>
      <dsp:spPr>
        <a:xfrm>
          <a:off x="6168008" y="3108732"/>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00100">
            <a:lnSpc>
              <a:spcPct val="90000"/>
            </a:lnSpc>
            <a:spcBef>
              <a:spcPct val="0"/>
            </a:spcBef>
            <a:spcAft>
              <a:spcPct val="35000"/>
            </a:spcAft>
            <a:buNone/>
          </a:pPr>
          <a:r>
            <a:rPr lang="en-US" sz="1800" kern="1200"/>
            <a:t>Tutoring – in-person and online</a:t>
          </a:r>
        </a:p>
        <a:p>
          <a:pPr marL="0" lvl="0" indent="0" algn="l" defTabSz="800100">
            <a:lnSpc>
              <a:spcPct val="90000"/>
            </a:lnSpc>
            <a:spcBef>
              <a:spcPct val="0"/>
            </a:spcBef>
            <a:spcAft>
              <a:spcPct val="35000"/>
            </a:spcAft>
            <a:buNone/>
          </a:pPr>
          <a:r>
            <a:rPr lang="en-US" sz="1800" kern="1200"/>
            <a:t>Peer tutors</a:t>
          </a:r>
        </a:p>
      </dsp:txBody>
      <dsp:txXfrm>
        <a:off x="6168008" y="3108732"/>
        <a:ext cx="4347591" cy="12432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F3422-3938-41B0-B78B-6F168926FCB3}">
      <dsp:nvSpPr>
        <dsp:cNvPr id="0" name=""/>
        <dsp:cNvSpPr/>
      </dsp:nvSpPr>
      <dsp:spPr>
        <a:xfrm>
          <a:off x="1024625" y="0"/>
          <a:ext cx="1097489" cy="9158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39D10-42ED-410A-BE6F-5A62904016B3}">
      <dsp:nvSpPr>
        <dsp:cNvPr id="0" name=""/>
        <dsp:cNvSpPr/>
      </dsp:nvSpPr>
      <dsp:spPr>
        <a:xfrm>
          <a:off x="5527" y="1072085"/>
          <a:ext cx="3135684" cy="39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US" sz="2700" kern="1200"/>
            <a:t>For ESOL faculty:</a:t>
          </a:r>
        </a:p>
      </dsp:txBody>
      <dsp:txXfrm>
        <a:off x="5527" y="1072085"/>
        <a:ext cx="3135684" cy="392526"/>
      </dsp:txXfrm>
    </dsp:sp>
    <dsp:sp modelId="{85F63486-EEFC-41A6-9C0A-5B9CFDAEBD97}">
      <dsp:nvSpPr>
        <dsp:cNvPr id="0" name=""/>
        <dsp:cNvSpPr/>
      </dsp:nvSpPr>
      <dsp:spPr>
        <a:xfrm>
          <a:off x="5527" y="1537259"/>
          <a:ext cx="3135684" cy="281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Work with programs new to our ESOL framework</a:t>
          </a:r>
        </a:p>
        <a:p>
          <a:pPr marL="0" lvl="0" indent="0" algn="ctr" defTabSz="755650">
            <a:lnSpc>
              <a:spcPct val="90000"/>
            </a:lnSpc>
            <a:spcBef>
              <a:spcPct val="0"/>
            </a:spcBef>
            <a:spcAft>
              <a:spcPct val="35000"/>
            </a:spcAft>
            <a:buNone/>
          </a:pPr>
          <a:r>
            <a:rPr lang="en-US" sz="1700" kern="1200"/>
            <a:t>Offer workshops for programs interested in implementing  the paired course</a:t>
          </a:r>
        </a:p>
        <a:p>
          <a:pPr marL="0" lvl="0" indent="0" algn="ctr" defTabSz="755650">
            <a:lnSpc>
              <a:spcPct val="90000"/>
            </a:lnSpc>
            <a:spcBef>
              <a:spcPct val="0"/>
            </a:spcBef>
            <a:spcAft>
              <a:spcPct val="35000"/>
            </a:spcAft>
            <a:buNone/>
          </a:pPr>
          <a:r>
            <a:rPr lang="en-US" sz="1700" kern="1200"/>
            <a:t>Hold a debriefing retreat for campuses that piloted the ENG 101/ESL 169 this year</a:t>
          </a:r>
        </a:p>
        <a:p>
          <a:pPr marL="0" lvl="0" indent="0" algn="ctr" defTabSz="755650">
            <a:lnSpc>
              <a:spcPct val="90000"/>
            </a:lnSpc>
            <a:spcBef>
              <a:spcPct val="0"/>
            </a:spcBef>
            <a:spcAft>
              <a:spcPct val="35000"/>
            </a:spcAft>
            <a:buNone/>
          </a:pPr>
          <a:r>
            <a:rPr lang="en-US" sz="1700" kern="1200"/>
            <a:t>Develop multi-semester workshops and retreats with expert guest speakers to scale up accelerated programs and learning communities</a:t>
          </a:r>
        </a:p>
      </dsp:txBody>
      <dsp:txXfrm>
        <a:off x="5527" y="1537259"/>
        <a:ext cx="3135684" cy="2815284"/>
      </dsp:txXfrm>
    </dsp:sp>
    <dsp:sp modelId="{B5E9FA8C-9709-473D-9840-070A8DB92725}">
      <dsp:nvSpPr>
        <dsp:cNvPr id="0" name=""/>
        <dsp:cNvSpPr/>
      </dsp:nvSpPr>
      <dsp:spPr>
        <a:xfrm>
          <a:off x="4709055" y="0"/>
          <a:ext cx="1097489" cy="9158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0D3F2C-4F59-4097-B824-D9F088A71DD9}">
      <dsp:nvSpPr>
        <dsp:cNvPr id="0" name=""/>
        <dsp:cNvSpPr/>
      </dsp:nvSpPr>
      <dsp:spPr>
        <a:xfrm>
          <a:off x="3689957" y="1072085"/>
          <a:ext cx="3135684" cy="39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US" sz="2700" kern="1200"/>
            <a:t>For non-ESOL faculty:</a:t>
          </a:r>
        </a:p>
      </dsp:txBody>
      <dsp:txXfrm>
        <a:off x="3689957" y="1072085"/>
        <a:ext cx="3135684" cy="392526"/>
      </dsp:txXfrm>
    </dsp:sp>
    <dsp:sp modelId="{0261855E-9F96-4BEA-802A-3134C297B937}">
      <dsp:nvSpPr>
        <dsp:cNvPr id="0" name=""/>
        <dsp:cNvSpPr/>
      </dsp:nvSpPr>
      <dsp:spPr>
        <a:xfrm>
          <a:off x="3689957" y="1537259"/>
          <a:ext cx="3135684" cy="281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Offer writing across the curriculum events addressing ELL support in mainstream classes </a:t>
          </a:r>
        </a:p>
      </dsp:txBody>
      <dsp:txXfrm>
        <a:off x="3689957" y="1537259"/>
        <a:ext cx="3135684" cy="2815284"/>
      </dsp:txXfrm>
    </dsp:sp>
    <dsp:sp modelId="{4470B186-D20B-4213-9041-BEDA01D7EF78}">
      <dsp:nvSpPr>
        <dsp:cNvPr id="0" name=""/>
        <dsp:cNvSpPr/>
      </dsp:nvSpPr>
      <dsp:spPr>
        <a:xfrm>
          <a:off x="8393484" y="0"/>
          <a:ext cx="1097489" cy="9158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0367F6-5E6F-4679-9165-2A4C8D3F8290}">
      <dsp:nvSpPr>
        <dsp:cNvPr id="0" name=""/>
        <dsp:cNvSpPr/>
      </dsp:nvSpPr>
      <dsp:spPr>
        <a:xfrm>
          <a:off x="7374387" y="1072085"/>
          <a:ext cx="3135684" cy="39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US" sz="2700" kern="1200"/>
            <a:t>Other:</a:t>
          </a:r>
        </a:p>
      </dsp:txBody>
      <dsp:txXfrm>
        <a:off x="7374387" y="1072085"/>
        <a:ext cx="3135684" cy="392526"/>
      </dsp:txXfrm>
    </dsp:sp>
    <dsp:sp modelId="{3CD72D3B-CFD4-454D-97B3-063763871B01}">
      <dsp:nvSpPr>
        <dsp:cNvPr id="0" name=""/>
        <dsp:cNvSpPr/>
      </dsp:nvSpPr>
      <dsp:spPr>
        <a:xfrm>
          <a:off x="7374387" y="1537259"/>
          <a:ext cx="3135684" cy="281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Ongoing training of and collaboration with GP advisors </a:t>
          </a:r>
        </a:p>
        <a:p>
          <a:pPr marL="0" lvl="0" indent="0" algn="ctr" defTabSz="755650">
            <a:lnSpc>
              <a:spcPct val="90000"/>
            </a:lnSpc>
            <a:spcBef>
              <a:spcPct val="0"/>
            </a:spcBef>
            <a:spcAft>
              <a:spcPct val="35000"/>
            </a:spcAft>
            <a:buNone/>
          </a:pPr>
          <a:r>
            <a:rPr lang="en-US" sz="1700" kern="1200"/>
            <a:t>Participation in statewide ACME events</a:t>
          </a:r>
        </a:p>
      </dsp:txBody>
      <dsp:txXfrm>
        <a:off x="7374387" y="1537259"/>
        <a:ext cx="3135684" cy="2815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778EE-A99F-47CD-9586-182B2C5CA2D9}">
      <dsp:nvSpPr>
        <dsp:cNvPr id="0" name=""/>
        <dsp:cNvSpPr/>
      </dsp:nvSpPr>
      <dsp:spPr>
        <a:xfrm>
          <a:off x="0" y="932890"/>
          <a:ext cx="3086099" cy="195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E18C5-7DD1-4CB9-80CA-A7CD04F50DCD}">
      <dsp:nvSpPr>
        <dsp:cNvPr id="0" name=""/>
        <dsp:cNvSpPr/>
      </dsp:nvSpPr>
      <dsp:spPr>
        <a:xfrm>
          <a:off x="342900" y="1258645"/>
          <a:ext cx="3086099" cy="1959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By default, all students will place into college-level math or college-level math paired with a corequisite support course</a:t>
          </a:r>
        </a:p>
      </dsp:txBody>
      <dsp:txXfrm>
        <a:off x="400297" y="1316042"/>
        <a:ext cx="2971305" cy="1844879"/>
      </dsp:txXfrm>
    </dsp:sp>
    <dsp:sp modelId="{F88C04E8-EAEF-439F-9B51-4E4AA100B3D0}">
      <dsp:nvSpPr>
        <dsp:cNvPr id="0" name=""/>
        <dsp:cNvSpPr/>
      </dsp:nvSpPr>
      <dsp:spPr>
        <a:xfrm>
          <a:off x="3771900" y="932890"/>
          <a:ext cx="3086099" cy="195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59881-8A3D-4403-81B8-4E3C20829B87}">
      <dsp:nvSpPr>
        <dsp:cNvPr id="0" name=""/>
        <dsp:cNvSpPr/>
      </dsp:nvSpPr>
      <dsp:spPr>
        <a:xfrm>
          <a:off x="4114800" y="1258645"/>
          <a:ext cx="3086099" cy="1959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Developmental prerequisite courses are replaced with corequisite courses tied to the gateway college-level course</a:t>
          </a:r>
        </a:p>
      </dsp:txBody>
      <dsp:txXfrm>
        <a:off x="4172197" y="1316042"/>
        <a:ext cx="2971305" cy="1844879"/>
      </dsp:txXfrm>
    </dsp:sp>
    <dsp:sp modelId="{08CDC73D-B4C8-4D43-B416-15FF8B0875BD}">
      <dsp:nvSpPr>
        <dsp:cNvPr id="0" name=""/>
        <dsp:cNvSpPr/>
      </dsp:nvSpPr>
      <dsp:spPr>
        <a:xfrm>
          <a:off x="7543800" y="932890"/>
          <a:ext cx="3086099" cy="1959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E4680-B42A-4495-A2AC-1F339CD30F07}">
      <dsp:nvSpPr>
        <dsp:cNvPr id="0" name=""/>
        <dsp:cNvSpPr/>
      </dsp:nvSpPr>
      <dsp:spPr>
        <a:xfrm>
          <a:off x="7886700" y="1258645"/>
          <a:ext cx="3086099" cy="1959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Math 085 through Math 137 (Pre-Algebra through Intermediate Algebra) will no longer be default placement for the vast majority of students (and no students after Fall 2025).</a:t>
          </a:r>
        </a:p>
      </dsp:txBody>
      <dsp:txXfrm>
        <a:off x="7944097" y="1316042"/>
        <a:ext cx="2971305" cy="1844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03299-9952-4C5B-AD79-90896783D634}">
      <dsp:nvSpPr>
        <dsp:cNvPr id="0" name=""/>
        <dsp:cNvSpPr/>
      </dsp:nvSpPr>
      <dsp:spPr>
        <a:xfrm>
          <a:off x="0" y="739224"/>
          <a:ext cx="6263640"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Two courses that are taken concurrently; one is college-level, the other is just-in-time support</a:t>
          </a:r>
        </a:p>
      </dsp:txBody>
      <dsp:txXfrm>
        <a:off x="46606" y="785830"/>
        <a:ext cx="6170428" cy="861507"/>
      </dsp:txXfrm>
    </dsp:sp>
    <dsp:sp modelId="{1E0FC52E-1925-4216-A340-3904E149B5D8}">
      <dsp:nvSpPr>
        <dsp:cNvPr id="0" name=""/>
        <dsp:cNvSpPr/>
      </dsp:nvSpPr>
      <dsp:spPr>
        <a:xfrm>
          <a:off x="0" y="1763064"/>
          <a:ext cx="6263640" cy="95471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Support course credit does not fulfill degree requirements and is not transferable</a:t>
          </a:r>
        </a:p>
      </dsp:txBody>
      <dsp:txXfrm>
        <a:off x="46606" y="1809670"/>
        <a:ext cx="6170428" cy="861507"/>
      </dsp:txXfrm>
    </dsp:sp>
    <dsp:sp modelId="{866C6B12-98C2-452B-AEEA-6BE7C605E2CE}">
      <dsp:nvSpPr>
        <dsp:cNvPr id="0" name=""/>
        <dsp:cNvSpPr/>
      </dsp:nvSpPr>
      <dsp:spPr>
        <a:xfrm>
          <a:off x="0" y="2786903"/>
          <a:ext cx="6263640" cy="95471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support course grades are Pass, Making Progress, or Fail</a:t>
          </a:r>
        </a:p>
      </dsp:txBody>
      <dsp:txXfrm>
        <a:off x="46606" y="2833509"/>
        <a:ext cx="6170428" cy="861507"/>
      </dsp:txXfrm>
    </dsp:sp>
    <dsp:sp modelId="{818EEE4A-2427-44DF-B16E-2DF14FB6426D}">
      <dsp:nvSpPr>
        <dsp:cNvPr id="0" name=""/>
        <dsp:cNvSpPr/>
      </dsp:nvSpPr>
      <dsp:spPr>
        <a:xfrm>
          <a:off x="0" y="3810743"/>
          <a:ext cx="6263640"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All those who pass the college-level course will automatically pass the support course</a:t>
          </a:r>
        </a:p>
      </dsp:txBody>
      <dsp:txXfrm>
        <a:off x="46606" y="3857349"/>
        <a:ext cx="6170428"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297B1-7B28-48CE-887C-8244763DB9DA}">
      <dsp:nvSpPr>
        <dsp:cNvPr id="0" name=""/>
        <dsp:cNvSpPr/>
      </dsp:nvSpPr>
      <dsp:spPr>
        <a:xfrm>
          <a:off x="602725" y="1035992"/>
          <a:ext cx="645257" cy="645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4F377-F731-4563-AFD6-CE091B215AC3}">
      <dsp:nvSpPr>
        <dsp:cNvPr id="0" name=""/>
        <dsp:cNvSpPr/>
      </dsp:nvSpPr>
      <dsp:spPr>
        <a:xfrm>
          <a:off x="3557" y="1779262"/>
          <a:ext cx="1843593" cy="65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Remediation support made available at time of registration</a:t>
          </a:r>
        </a:p>
      </dsp:txBody>
      <dsp:txXfrm>
        <a:off x="3557" y="1779262"/>
        <a:ext cx="1843593" cy="656780"/>
      </dsp:txXfrm>
    </dsp:sp>
    <dsp:sp modelId="{7CC76F47-1566-484B-A5DE-4D3A93F27899}">
      <dsp:nvSpPr>
        <dsp:cNvPr id="0" name=""/>
        <dsp:cNvSpPr/>
      </dsp:nvSpPr>
      <dsp:spPr>
        <a:xfrm>
          <a:off x="3557" y="2481629"/>
          <a:ext cx="1843593" cy="83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ALEKS PPL and Stemify are current products in the system </a:t>
          </a:r>
        </a:p>
      </dsp:txBody>
      <dsp:txXfrm>
        <a:off x="3557" y="2481629"/>
        <a:ext cx="1843593" cy="833715"/>
      </dsp:txXfrm>
    </dsp:sp>
    <dsp:sp modelId="{CDD323CB-B81E-4287-8B3F-AEC8E9A023BF}">
      <dsp:nvSpPr>
        <dsp:cNvPr id="0" name=""/>
        <dsp:cNvSpPr/>
      </dsp:nvSpPr>
      <dsp:spPr>
        <a:xfrm>
          <a:off x="2768948" y="1035992"/>
          <a:ext cx="645257" cy="645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C8C4F-88AA-493E-B012-3C306411330F}">
      <dsp:nvSpPr>
        <dsp:cNvPr id="0" name=""/>
        <dsp:cNvSpPr/>
      </dsp:nvSpPr>
      <dsp:spPr>
        <a:xfrm>
          <a:off x="2169780" y="1779262"/>
          <a:ext cx="1843593" cy="65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Summer Program</a:t>
          </a:r>
        </a:p>
      </dsp:txBody>
      <dsp:txXfrm>
        <a:off x="2169780" y="1779262"/>
        <a:ext cx="1843593" cy="656780"/>
      </dsp:txXfrm>
    </dsp:sp>
    <dsp:sp modelId="{E3A2D747-0A9A-4658-88F0-4E880114C668}">
      <dsp:nvSpPr>
        <dsp:cNvPr id="0" name=""/>
        <dsp:cNvSpPr/>
      </dsp:nvSpPr>
      <dsp:spPr>
        <a:xfrm>
          <a:off x="2169780" y="2481629"/>
          <a:ext cx="1843593" cy="83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In-person campus sessions</a:t>
          </a:r>
        </a:p>
        <a:p>
          <a:pPr marL="0" lvl="0" indent="0" algn="ctr" defTabSz="488950">
            <a:lnSpc>
              <a:spcPct val="100000"/>
            </a:lnSpc>
            <a:spcBef>
              <a:spcPct val="0"/>
            </a:spcBef>
            <a:spcAft>
              <a:spcPct val="35000"/>
            </a:spcAft>
            <a:buNone/>
          </a:pPr>
          <a:r>
            <a:rPr lang="en-US" sz="1100" kern="1200"/>
            <a:t>Online sessions</a:t>
          </a:r>
        </a:p>
      </dsp:txBody>
      <dsp:txXfrm>
        <a:off x="2169780" y="2481629"/>
        <a:ext cx="1843593" cy="833715"/>
      </dsp:txXfrm>
    </dsp:sp>
    <dsp:sp modelId="{A4B5D7D8-E6E7-42CD-A54C-7D4E47185F18}">
      <dsp:nvSpPr>
        <dsp:cNvPr id="0" name=""/>
        <dsp:cNvSpPr/>
      </dsp:nvSpPr>
      <dsp:spPr>
        <a:xfrm>
          <a:off x="4935171" y="1035992"/>
          <a:ext cx="645257" cy="645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030FC-A9BB-4C43-BE31-914B91B144CE}">
      <dsp:nvSpPr>
        <dsp:cNvPr id="0" name=""/>
        <dsp:cNvSpPr/>
      </dsp:nvSpPr>
      <dsp:spPr>
        <a:xfrm>
          <a:off x="4336003" y="1779262"/>
          <a:ext cx="1843593" cy="65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Winter Intersession Program</a:t>
          </a:r>
        </a:p>
      </dsp:txBody>
      <dsp:txXfrm>
        <a:off x="4336003" y="1779262"/>
        <a:ext cx="1843593" cy="656780"/>
      </dsp:txXfrm>
    </dsp:sp>
    <dsp:sp modelId="{585AA38F-6A87-4704-8CAC-1A7E37D41081}">
      <dsp:nvSpPr>
        <dsp:cNvPr id="0" name=""/>
        <dsp:cNvSpPr/>
      </dsp:nvSpPr>
      <dsp:spPr>
        <a:xfrm>
          <a:off x="4336003" y="2481629"/>
          <a:ext cx="1843593" cy="833715"/>
        </a:xfrm>
        <a:prstGeom prst="rect">
          <a:avLst/>
        </a:prstGeom>
        <a:noFill/>
        <a:ln>
          <a:noFill/>
        </a:ln>
        <a:effectLst/>
      </dsp:spPr>
      <dsp:style>
        <a:lnRef idx="0">
          <a:scrgbClr r="0" g="0" b="0"/>
        </a:lnRef>
        <a:fillRef idx="0">
          <a:scrgbClr r="0" g="0" b="0"/>
        </a:fillRef>
        <a:effectRef idx="0">
          <a:scrgbClr r="0" g="0" b="0"/>
        </a:effectRef>
        <a:fontRef idx="minor"/>
      </dsp:style>
    </dsp:sp>
    <dsp:sp modelId="{B834D6DD-9C05-4B70-AC3F-51917689FBB7}">
      <dsp:nvSpPr>
        <dsp:cNvPr id="0" name=""/>
        <dsp:cNvSpPr/>
      </dsp:nvSpPr>
      <dsp:spPr>
        <a:xfrm>
          <a:off x="7101393" y="1035992"/>
          <a:ext cx="645257" cy="645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3009F-7A22-4987-8F2F-9B9AA3054E5A}">
      <dsp:nvSpPr>
        <dsp:cNvPr id="0" name=""/>
        <dsp:cNvSpPr/>
      </dsp:nvSpPr>
      <dsp:spPr>
        <a:xfrm>
          <a:off x="6502225" y="1779262"/>
          <a:ext cx="1843593" cy="65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Concurrent Supports</a:t>
          </a:r>
        </a:p>
      </dsp:txBody>
      <dsp:txXfrm>
        <a:off x="6502225" y="1779262"/>
        <a:ext cx="1843593" cy="656780"/>
      </dsp:txXfrm>
    </dsp:sp>
    <dsp:sp modelId="{CB284A18-186E-4638-8E7F-90C75C72BF1B}">
      <dsp:nvSpPr>
        <dsp:cNvPr id="0" name=""/>
        <dsp:cNvSpPr/>
      </dsp:nvSpPr>
      <dsp:spPr>
        <a:xfrm>
          <a:off x="6502225" y="2481629"/>
          <a:ext cx="1843593" cy="83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Math Labs</a:t>
          </a:r>
        </a:p>
        <a:p>
          <a:pPr marL="0" lvl="0" indent="0" algn="ctr" defTabSz="488950">
            <a:lnSpc>
              <a:spcPct val="100000"/>
            </a:lnSpc>
            <a:spcBef>
              <a:spcPct val="0"/>
            </a:spcBef>
            <a:spcAft>
              <a:spcPct val="35000"/>
            </a:spcAft>
            <a:buNone/>
          </a:pPr>
          <a:r>
            <a:rPr lang="en-US" sz="1100" kern="1200"/>
            <a:t>Workshops and review sessions</a:t>
          </a:r>
        </a:p>
        <a:p>
          <a:pPr marL="0" lvl="0" indent="0" algn="ctr" defTabSz="488950">
            <a:lnSpc>
              <a:spcPct val="100000"/>
            </a:lnSpc>
            <a:spcBef>
              <a:spcPct val="0"/>
            </a:spcBef>
            <a:spcAft>
              <a:spcPct val="35000"/>
            </a:spcAft>
            <a:buNone/>
          </a:pPr>
          <a:r>
            <a:rPr lang="en-US" sz="1100" kern="1200"/>
            <a:t>On-demand scheduled class visits to Math Lab</a:t>
          </a:r>
        </a:p>
      </dsp:txBody>
      <dsp:txXfrm>
        <a:off x="6502225" y="2481629"/>
        <a:ext cx="1843593" cy="833715"/>
      </dsp:txXfrm>
    </dsp:sp>
    <dsp:sp modelId="{21F96AB1-8BDC-4CA9-A7A5-AAF72A52A1E3}">
      <dsp:nvSpPr>
        <dsp:cNvPr id="0" name=""/>
        <dsp:cNvSpPr/>
      </dsp:nvSpPr>
      <dsp:spPr>
        <a:xfrm>
          <a:off x="9267616" y="1035992"/>
          <a:ext cx="645257" cy="645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F267F-2FC1-4044-9CE6-0006C3AD52D2}">
      <dsp:nvSpPr>
        <dsp:cNvPr id="0" name=""/>
        <dsp:cNvSpPr/>
      </dsp:nvSpPr>
      <dsp:spPr>
        <a:xfrm>
          <a:off x="8668448" y="1779262"/>
          <a:ext cx="1843593" cy="65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Online and Shared Services</a:t>
          </a:r>
        </a:p>
      </dsp:txBody>
      <dsp:txXfrm>
        <a:off x="8668448" y="1779262"/>
        <a:ext cx="1843593" cy="656780"/>
      </dsp:txXfrm>
    </dsp:sp>
    <dsp:sp modelId="{389C4917-CD9C-49C4-8E0F-A766ADC5BC42}">
      <dsp:nvSpPr>
        <dsp:cNvPr id="0" name=""/>
        <dsp:cNvSpPr/>
      </dsp:nvSpPr>
      <dsp:spPr>
        <a:xfrm>
          <a:off x="8668448" y="2481629"/>
          <a:ext cx="1843593" cy="83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Tutoring, coaching, workshops, self-paced learning modules, group study, and review sessions</a:t>
          </a:r>
        </a:p>
      </dsp:txBody>
      <dsp:txXfrm>
        <a:off x="8668448" y="2481629"/>
        <a:ext cx="1843593" cy="833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6591-56D5-4A18-BD29-ACDF75A75AA5}">
      <dsp:nvSpPr>
        <dsp:cNvPr id="0" name=""/>
        <dsp:cNvSpPr/>
      </dsp:nvSpPr>
      <dsp:spPr>
        <a:xfrm>
          <a:off x="0" y="657863"/>
          <a:ext cx="6263640" cy="120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33248" rIns="48612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Inclusive STEM Teaching Project – first cohort; open to all</a:t>
          </a:r>
        </a:p>
        <a:p>
          <a:pPr marL="171450" lvl="1" indent="-171450" algn="l" defTabSz="711200">
            <a:lnSpc>
              <a:spcPct val="90000"/>
            </a:lnSpc>
            <a:spcBef>
              <a:spcPct val="0"/>
            </a:spcBef>
            <a:spcAft>
              <a:spcPct val="15000"/>
            </a:spcAft>
            <a:buChar char="•"/>
          </a:pPr>
          <a:r>
            <a:rPr lang="en-US" sz="1600" kern="1200"/>
            <a:t>PLC for College Algebra – first cohort, semester one; TfP* only</a:t>
          </a:r>
        </a:p>
        <a:p>
          <a:pPr marL="171450" lvl="1" indent="-171450" algn="l" defTabSz="711200">
            <a:lnSpc>
              <a:spcPct val="90000"/>
            </a:lnSpc>
            <a:spcBef>
              <a:spcPct val="0"/>
            </a:spcBef>
            <a:spcAft>
              <a:spcPct val="15000"/>
            </a:spcAft>
            <a:buChar char="•"/>
          </a:pPr>
          <a:r>
            <a:rPr lang="en-US" sz="1600" kern="1200"/>
            <a:t>Math Speaker Series; open to all</a:t>
          </a:r>
        </a:p>
      </dsp:txBody>
      <dsp:txXfrm>
        <a:off x="0" y="657863"/>
        <a:ext cx="6263640" cy="1209600"/>
      </dsp:txXfrm>
    </dsp:sp>
    <dsp:sp modelId="{E02A3C87-A27F-4BDB-AD47-7F59FAA9B2A8}">
      <dsp:nvSpPr>
        <dsp:cNvPr id="0" name=""/>
        <dsp:cNvSpPr/>
      </dsp:nvSpPr>
      <dsp:spPr>
        <a:xfrm>
          <a:off x="313182" y="421703"/>
          <a:ext cx="4384548"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11200">
            <a:lnSpc>
              <a:spcPct val="90000"/>
            </a:lnSpc>
            <a:spcBef>
              <a:spcPct val="0"/>
            </a:spcBef>
            <a:spcAft>
              <a:spcPct val="35000"/>
            </a:spcAft>
            <a:buNone/>
          </a:pPr>
          <a:r>
            <a:rPr lang="en-US" sz="1600" kern="1200"/>
            <a:t>Fall Semester - 2022</a:t>
          </a:r>
        </a:p>
      </dsp:txBody>
      <dsp:txXfrm>
        <a:off x="336239" y="444760"/>
        <a:ext cx="4338434" cy="426206"/>
      </dsp:txXfrm>
    </dsp:sp>
    <dsp:sp modelId="{D78B2362-49FF-4310-9EAB-554D71D71520}">
      <dsp:nvSpPr>
        <dsp:cNvPr id="0" name=""/>
        <dsp:cNvSpPr/>
      </dsp:nvSpPr>
      <dsp:spPr>
        <a:xfrm>
          <a:off x="0" y="2190023"/>
          <a:ext cx="6263640" cy="2167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33248" rIns="48612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Inclusive STEM Teaching Project – second cohort; open to all</a:t>
          </a:r>
        </a:p>
        <a:p>
          <a:pPr marL="171450" lvl="1" indent="-171450" algn="l" defTabSz="711200">
            <a:lnSpc>
              <a:spcPct val="90000"/>
            </a:lnSpc>
            <a:spcBef>
              <a:spcPct val="0"/>
            </a:spcBef>
            <a:spcAft>
              <a:spcPct val="15000"/>
            </a:spcAft>
            <a:buChar char="•"/>
          </a:pPr>
          <a:r>
            <a:rPr lang="en-US" sz="1600" kern="1200"/>
            <a:t>PLC for College Algebra – first cohort, semester two; TfP only</a:t>
          </a:r>
        </a:p>
        <a:p>
          <a:pPr marL="171450" lvl="1" indent="-171450" algn="l" defTabSz="711200">
            <a:lnSpc>
              <a:spcPct val="90000"/>
            </a:lnSpc>
            <a:spcBef>
              <a:spcPct val="0"/>
            </a:spcBef>
            <a:spcAft>
              <a:spcPct val="15000"/>
            </a:spcAft>
            <a:buChar char="•"/>
          </a:pPr>
          <a:r>
            <a:rPr lang="en-US" sz="1600" kern="1200"/>
            <a:t>PLC for College Algebra – second cohort, semester one; TfP only</a:t>
          </a:r>
        </a:p>
        <a:p>
          <a:pPr marL="171450" lvl="1" indent="-171450" algn="l" defTabSz="711200">
            <a:lnSpc>
              <a:spcPct val="90000"/>
            </a:lnSpc>
            <a:spcBef>
              <a:spcPct val="0"/>
            </a:spcBef>
            <a:spcAft>
              <a:spcPct val="15000"/>
            </a:spcAft>
            <a:buChar char="•"/>
          </a:pPr>
          <a:r>
            <a:rPr lang="en-US" sz="1600" kern="1200"/>
            <a:t>Blackboard asynchronous course for Teaching Coreqs; open to all</a:t>
          </a:r>
        </a:p>
        <a:p>
          <a:pPr marL="171450" lvl="1" indent="-171450" algn="l" defTabSz="711200">
            <a:lnSpc>
              <a:spcPct val="90000"/>
            </a:lnSpc>
            <a:spcBef>
              <a:spcPct val="0"/>
            </a:spcBef>
            <a:spcAft>
              <a:spcPct val="15000"/>
            </a:spcAft>
            <a:buChar char="•"/>
          </a:pPr>
          <a:r>
            <a:rPr lang="en-US" sz="1600" kern="1200"/>
            <a:t>Math Speaker Series; open to all</a:t>
          </a:r>
        </a:p>
      </dsp:txBody>
      <dsp:txXfrm>
        <a:off x="0" y="2190023"/>
        <a:ext cx="6263640" cy="2167200"/>
      </dsp:txXfrm>
    </dsp:sp>
    <dsp:sp modelId="{16B0B764-9E10-4CC8-A08B-9E077DB3EB9D}">
      <dsp:nvSpPr>
        <dsp:cNvPr id="0" name=""/>
        <dsp:cNvSpPr/>
      </dsp:nvSpPr>
      <dsp:spPr>
        <a:xfrm>
          <a:off x="313182" y="1953863"/>
          <a:ext cx="4384548" cy="472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11200">
            <a:lnSpc>
              <a:spcPct val="90000"/>
            </a:lnSpc>
            <a:spcBef>
              <a:spcPct val="0"/>
            </a:spcBef>
            <a:spcAft>
              <a:spcPct val="35000"/>
            </a:spcAft>
            <a:buNone/>
          </a:pPr>
          <a:r>
            <a:rPr lang="en-US" sz="1600" kern="1200"/>
            <a:t>Spring Semester</a:t>
          </a:r>
        </a:p>
      </dsp:txBody>
      <dsp:txXfrm>
        <a:off x="336239" y="1976920"/>
        <a:ext cx="4338434" cy="426206"/>
      </dsp:txXfrm>
    </dsp:sp>
    <dsp:sp modelId="{F9ED40F4-8E9A-40A4-B53E-57D589E26F47}">
      <dsp:nvSpPr>
        <dsp:cNvPr id="0" name=""/>
        <dsp:cNvSpPr/>
      </dsp:nvSpPr>
      <dsp:spPr>
        <a:xfrm>
          <a:off x="0" y="4679784"/>
          <a:ext cx="6263640" cy="403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FFA62F-7757-45AE-ACB9-E5B591CA6E39}">
      <dsp:nvSpPr>
        <dsp:cNvPr id="0" name=""/>
        <dsp:cNvSpPr/>
      </dsp:nvSpPr>
      <dsp:spPr>
        <a:xfrm>
          <a:off x="313182" y="4443624"/>
          <a:ext cx="4384548"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11200">
            <a:lnSpc>
              <a:spcPct val="90000"/>
            </a:lnSpc>
            <a:spcBef>
              <a:spcPct val="0"/>
            </a:spcBef>
            <a:spcAft>
              <a:spcPct val="35000"/>
            </a:spcAft>
            <a:buNone/>
          </a:pPr>
          <a:r>
            <a:rPr lang="en-US" sz="1600" i="1" kern="1200"/>
            <a:t>* Teaching for Prowess Grant participants</a:t>
          </a:r>
          <a:endParaRPr lang="en-US" sz="1600" kern="1200"/>
        </a:p>
      </dsp:txBody>
      <dsp:txXfrm>
        <a:off x="336239" y="4466681"/>
        <a:ext cx="4338434"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F6F4D-6A3A-43B9-A909-31327BBC359F}">
      <dsp:nvSpPr>
        <dsp:cNvPr id="0" name=""/>
        <dsp:cNvSpPr/>
      </dsp:nvSpPr>
      <dsp:spPr>
        <a:xfrm>
          <a:off x="0" y="9207"/>
          <a:ext cx="6291714" cy="1153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Placement into ENG 101 by default with GPA </a:t>
          </a:r>
          <a:r>
            <a:rPr lang="en-US" sz="2900" u="sng" kern="1200"/>
            <a:t>˃ </a:t>
          </a:r>
          <a:r>
            <a:rPr lang="en-US" sz="2900" kern="1200"/>
            <a:t>2.7</a:t>
          </a:r>
        </a:p>
      </dsp:txBody>
      <dsp:txXfrm>
        <a:off x="56315" y="65522"/>
        <a:ext cx="6179084" cy="1040990"/>
      </dsp:txXfrm>
    </dsp:sp>
    <dsp:sp modelId="{EB867E9D-FC7D-45DD-BFA9-81232186D704}">
      <dsp:nvSpPr>
        <dsp:cNvPr id="0" name=""/>
        <dsp:cNvSpPr/>
      </dsp:nvSpPr>
      <dsp:spPr>
        <a:xfrm>
          <a:off x="0" y="1246347"/>
          <a:ext cx="6291714" cy="11536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Placement by Guided Self Placement Process ˂ 2.7</a:t>
          </a:r>
        </a:p>
      </dsp:txBody>
      <dsp:txXfrm>
        <a:off x="56315" y="1302662"/>
        <a:ext cx="6179084" cy="1040990"/>
      </dsp:txXfrm>
    </dsp:sp>
    <dsp:sp modelId="{0900AC77-3BB0-4552-9F1B-CD8483ECEE96}">
      <dsp:nvSpPr>
        <dsp:cNvPr id="0" name=""/>
        <dsp:cNvSpPr/>
      </dsp:nvSpPr>
      <dsp:spPr>
        <a:xfrm>
          <a:off x="0" y="2399967"/>
          <a:ext cx="6291714" cy="31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Video overview of ENG 101 W curriculum and classroom experience</a:t>
          </a:r>
        </a:p>
        <a:p>
          <a:pPr marL="228600" lvl="1" indent="-228600" algn="l" defTabSz="1022350">
            <a:lnSpc>
              <a:spcPct val="90000"/>
            </a:lnSpc>
            <a:spcBef>
              <a:spcPct val="0"/>
            </a:spcBef>
            <a:spcAft>
              <a:spcPct val="20000"/>
            </a:spcAft>
            <a:buChar char="•"/>
          </a:pPr>
          <a:r>
            <a:rPr lang="en-US" sz="2300" kern="1200"/>
            <a:t>Digitalized questionnaire in which student assesses their background in English classes and their experiences with and attitudes toward writing</a:t>
          </a:r>
        </a:p>
        <a:p>
          <a:pPr marL="228600" lvl="1" indent="-228600" algn="l" defTabSz="1022350">
            <a:lnSpc>
              <a:spcPct val="90000"/>
            </a:lnSpc>
            <a:spcBef>
              <a:spcPct val="0"/>
            </a:spcBef>
            <a:spcAft>
              <a:spcPct val="20000"/>
            </a:spcAft>
            <a:buChar char="•"/>
          </a:pPr>
          <a:r>
            <a:rPr lang="en-US" sz="2300" kern="1200"/>
            <a:t>Meeting with Guided Pathways Advisor to review questionnaire and discuss placement into ENG 101 W</a:t>
          </a:r>
        </a:p>
      </dsp:txBody>
      <dsp:txXfrm>
        <a:off x="0" y="2399967"/>
        <a:ext cx="6291714" cy="31215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522A3-C428-4ED0-BA14-501C70548567}">
      <dsp:nvSpPr>
        <dsp:cNvPr id="0" name=""/>
        <dsp:cNvSpPr/>
      </dsp:nvSpPr>
      <dsp:spPr>
        <a:xfrm>
          <a:off x="3364992" y="1912"/>
          <a:ext cx="3785616" cy="8360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Cohort model</a:t>
          </a:r>
        </a:p>
      </dsp:txBody>
      <dsp:txXfrm>
        <a:off x="3405805" y="42725"/>
        <a:ext cx="3703990" cy="754434"/>
      </dsp:txXfrm>
    </dsp:sp>
    <dsp:sp modelId="{92B50601-F753-44B9-849D-18DB993DB43E}">
      <dsp:nvSpPr>
        <dsp:cNvPr id="0" name=""/>
        <dsp:cNvSpPr/>
      </dsp:nvSpPr>
      <dsp:spPr>
        <a:xfrm>
          <a:off x="3364992" y="879775"/>
          <a:ext cx="3785616" cy="8360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6 hours, with courses scheduled concurrently</a:t>
          </a:r>
        </a:p>
      </dsp:txBody>
      <dsp:txXfrm>
        <a:off x="3405805" y="920588"/>
        <a:ext cx="3703990" cy="754434"/>
      </dsp:txXfrm>
    </dsp:sp>
    <dsp:sp modelId="{D3B3CCD1-E0A4-49D9-9D07-BD334DE512CC}">
      <dsp:nvSpPr>
        <dsp:cNvPr id="0" name=""/>
        <dsp:cNvSpPr/>
      </dsp:nvSpPr>
      <dsp:spPr>
        <a:xfrm>
          <a:off x="3364992" y="1757638"/>
          <a:ext cx="3785616" cy="8360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Same instructor for both ENG 101 and ENG 101 W</a:t>
          </a:r>
        </a:p>
      </dsp:txBody>
      <dsp:txXfrm>
        <a:off x="3405805" y="1798451"/>
        <a:ext cx="3703990" cy="754434"/>
      </dsp:txXfrm>
    </dsp:sp>
    <dsp:sp modelId="{BEFB4D1D-1209-40D9-9C61-4D17C0769FCA}">
      <dsp:nvSpPr>
        <dsp:cNvPr id="0" name=""/>
        <dsp:cNvSpPr/>
      </dsp:nvSpPr>
      <dsp:spPr>
        <a:xfrm>
          <a:off x="3364992" y="2635502"/>
          <a:ext cx="3785616" cy="8360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Embedded tutor</a:t>
          </a:r>
        </a:p>
      </dsp:txBody>
      <dsp:txXfrm>
        <a:off x="3405805" y="2676315"/>
        <a:ext cx="3703990" cy="754434"/>
      </dsp:txXfrm>
    </dsp:sp>
    <dsp:sp modelId="{A6DB5979-5A83-42D3-BCDE-00D59AB51F15}">
      <dsp:nvSpPr>
        <dsp:cNvPr id="0" name=""/>
        <dsp:cNvSpPr/>
      </dsp:nvSpPr>
      <dsp:spPr>
        <a:xfrm>
          <a:off x="3364992" y="3513365"/>
          <a:ext cx="3785616" cy="8360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Long term, students will have access to technology (class in a writing lab, laptop carts, etc.)</a:t>
          </a:r>
        </a:p>
      </dsp:txBody>
      <dsp:txXfrm>
        <a:off x="3405805" y="3554178"/>
        <a:ext cx="3703990" cy="754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A982-1B01-45E6-9407-09B259CA5A66}">
      <dsp:nvSpPr>
        <dsp:cNvPr id="0" name=""/>
        <dsp:cNvSpPr/>
      </dsp:nvSpPr>
      <dsp:spPr>
        <a:xfrm>
          <a:off x="0" y="345068"/>
          <a:ext cx="10515600"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3C7A41-1D82-426F-8FED-103E74A0D304}">
      <dsp:nvSpPr>
        <dsp:cNvPr id="0" name=""/>
        <dsp:cNvSpPr/>
      </dsp:nvSpPr>
      <dsp:spPr>
        <a:xfrm>
          <a:off x="525780" y="49868"/>
          <a:ext cx="7360920" cy="590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Orientation and Summer Bridge Program</a:t>
          </a:r>
        </a:p>
      </dsp:txBody>
      <dsp:txXfrm>
        <a:off x="554601" y="78689"/>
        <a:ext cx="7303278" cy="532758"/>
      </dsp:txXfrm>
    </dsp:sp>
    <dsp:sp modelId="{20A41749-F1D2-42C8-B88D-82D69856BDCA}">
      <dsp:nvSpPr>
        <dsp:cNvPr id="0" name=""/>
        <dsp:cNvSpPr/>
      </dsp:nvSpPr>
      <dsp:spPr>
        <a:xfrm>
          <a:off x="0" y="1252269"/>
          <a:ext cx="10515600"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36D0F9D-234C-4AD1-A041-0A9D352C7D12}">
      <dsp:nvSpPr>
        <dsp:cNvPr id="0" name=""/>
        <dsp:cNvSpPr/>
      </dsp:nvSpPr>
      <dsp:spPr>
        <a:xfrm>
          <a:off x="525780" y="957068"/>
          <a:ext cx="7360920" cy="590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Comprehensive case management system</a:t>
          </a:r>
        </a:p>
      </dsp:txBody>
      <dsp:txXfrm>
        <a:off x="554601" y="985889"/>
        <a:ext cx="7303278" cy="532758"/>
      </dsp:txXfrm>
    </dsp:sp>
    <dsp:sp modelId="{3D0E2B13-0FDF-473B-91D3-DF9088BBD7EB}">
      <dsp:nvSpPr>
        <dsp:cNvPr id="0" name=""/>
        <dsp:cNvSpPr/>
      </dsp:nvSpPr>
      <dsp:spPr>
        <a:xfrm>
          <a:off x="0" y="2159469"/>
          <a:ext cx="10515600" cy="2142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Appointment-based 1:1 tutoring</a:t>
          </a:r>
        </a:p>
        <a:p>
          <a:pPr marL="228600" lvl="1" indent="-228600" algn="l" defTabSz="889000">
            <a:lnSpc>
              <a:spcPct val="90000"/>
            </a:lnSpc>
            <a:spcBef>
              <a:spcPct val="0"/>
            </a:spcBef>
            <a:spcAft>
              <a:spcPct val="15000"/>
            </a:spcAft>
            <a:buChar char="•"/>
          </a:pPr>
          <a:r>
            <a:rPr lang="en-US" sz="2000" kern="1200"/>
            <a:t>Walk-in writing centers and computer labs  </a:t>
          </a:r>
        </a:p>
        <a:p>
          <a:pPr marL="228600" lvl="1" indent="-228600" algn="l" defTabSz="889000">
            <a:lnSpc>
              <a:spcPct val="90000"/>
            </a:lnSpc>
            <a:spcBef>
              <a:spcPct val="0"/>
            </a:spcBef>
            <a:spcAft>
              <a:spcPct val="15000"/>
            </a:spcAft>
            <a:buChar char="•"/>
          </a:pPr>
          <a:r>
            <a:rPr lang="en-US" sz="2000" kern="1200"/>
            <a:t>Academic coaching and mentoring</a:t>
          </a:r>
        </a:p>
        <a:p>
          <a:pPr marL="228600" lvl="1" indent="-228600" algn="l" defTabSz="889000">
            <a:lnSpc>
              <a:spcPct val="90000"/>
            </a:lnSpc>
            <a:spcBef>
              <a:spcPct val="0"/>
            </a:spcBef>
            <a:spcAft>
              <a:spcPct val="15000"/>
            </a:spcAft>
            <a:buChar char="•"/>
          </a:pPr>
          <a:r>
            <a:rPr lang="en-US" sz="2000" kern="1200"/>
            <a:t>Advising</a:t>
          </a:r>
        </a:p>
        <a:p>
          <a:pPr marL="228600" lvl="1" indent="-228600" algn="l" defTabSz="889000">
            <a:lnSpc>
              <a:spcPct val="90000"/>
            </a:lnSpc>
            <a:spcBef>
              <a:spcPct val="0"/>
            </a:spcBef>
            <a:spcAft>
              <a:spcPct val="15000"/>
            </a:spcAft>
            <a:buChar char="•"/>
          </a:pPr>
          <a:r>
            <a:rPr lang="en-US" sz="2000" kern="1200"/>
            <a:t>Library support sessions</a:t>
          </a:r>
        </a:p>
      </dsp:txBody>
      <dsp:txXfrm>
        <a:off x="0" y="2159469"/>
        <a:ext cx="10515600" cy="2142000"/>
      </dsp:txXfrm>
    </dsp:sp>
    <dsp:sp modelId="{FE814253-926E-42D2-8285-E91A9A601D71}">
      <dsp:nvSpPr>
        <dsp:cNvPr id="0" name=""/>
        <dsp:cNvSpPr/>
      </dsp:nvSpPr>
      <dsp:spPr>
        <a:xfrm>
          <a:off x="525780" y="1864269"/>
          <a:ext cx="7360920" cy="590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Concurrent services</a:t>
          </a:r>
        </a:p>
      </dsp:txBody>
      <dsp:txXfrm>
        <a:off x="554601" y="1893090"/>
        <a:ext cx="7303278"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E773B-58F2-49D5-8B18-793B5547DDAF}">
      <dsp:nvSpPr>
        <dsp:cNvPr id="0" name=""/>
        <dsp:cNvSpPr/>
      </dsp:nvSpPr>
      <dsp:spPr>
        <a:xfrm>
          <a:off x="0" y="352583"/>
          <a:ext cx="10515600" cy="554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D10752A-D976-45BA-BA9B-EED4E7586DA6}">
      <dsp:nvSpPr>
        <dsp:cNvPr id="0" name=""/>
        <dsp:cNvSpPr/>
      </dsp:nvSpPr>
      <dsp:spPr>
        <a:xfrm>
          <a:off x="525780" y="27863"/>
          <a:ext cx="7360920" cy="649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For Leaders, Advisors, and Others</a:t>
          </a:r>
        </a:p>
      </dsp:txBody>
      <dsp:txXfrm>
        <a:off x="557483" y="59566"/>
        <a:ext cx="7297514" cy="586034"/>
      </dsp:txXfrm>
    </dsp:sp>
    <dsp:sp modelId="{37EA5E29-FB3E-4364-AC62-101D04868194}">
      <dsp:nvSpPr>
        <dsp:cNvPr id="0" name=""/>
        <dsp:cNvSpPr/>
      </dsp:nvSpPr>
      <dsp:spPr>
        <a:xfrm>
          <a:off x="0" y="1350503"/>
          <a:ext cx="10515600" cy="554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9A051-6B40-4A77-B28B-954716FDF6D5}">
      <dsp:nvSpPr>
        <dsp:cNvPr id="0" name=""/>
        <dsp:cNvSpPr/>
      </dsp:nvSpPr>
      <dsp:spPr>
        <a:xfrm>
          <a:off x="525780" y="1025784"/>
          <a:ext cx="7360920" cy="649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For Non-English Faculty</a:t>
          </a:r>
        </a:p>
      </dsp:txBody>
      <dsp:txXfrm>
        <a:off x="557483" y="1057487"/>
        <a:ext cx="7297514" cy="586034"/>
      </dsp:txXfrm>
    </dsp:sp>
    <dsp:sp modelId="{A5D14037-59E6-41CC-BBBF-D6299575EDFB}">
      <dsp:nvSpPr>
        <dsp:cNvPr id="0" name=""/>
        <dsp:cNvSpPr/>
      </dsp:nvSpPr>
      <dsp:spPr>
        <a:xfrm>
          <a:off x="0" y="2348424"/>
          <a:ext cx="10515600" cy="19750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a:t>Faculty new to teaching ENG 101 in the CT community college system </a:t>
          </a:r>
          <a:endParaRPr lang="en-US" sz="2200" kern="1200"/>
        </a:p>
        <a:p>
          <a:pPr marL="228600" lvl="1" indent="-228600" algn="l" defTabSz="977900">
            <a:lnSpc>
              <a:spcPct val="90000"/>
            </a:lnSpc>
            <a:spcBef>
              <a:spcPct val="0"/>
            </a:spcBef>
            <a:spcAft>
              <a:spcPct val="15000"/>
            </a:spcAft>
            <a:buChar char="•"/>
          </a:pPr>
          <a:r>
            <a:rPr lang="en-US" sz="2200" b="0" i="0" kern="1200"/>
            <a:t>Faculty new to teaching a paired corequisite support course </a:t>
          </a:r>
          <a:endParaRPr lang="en-US" sz="2200" kern="1200"/>
        </a:p>
        <a:p>
          <a:pPr marL="228600" lvl="1" indent="-228600" algn="l" defTabSz="977900">
            <a:lnSpc>
              <a:spcPct val="90000"/>
            </a:lnSpc>
            <a:spcBef>
              <a:spcPct val="0"/>
            </a:spcBef>
            <a:spcAft>
              <a:spcPct val="15000"/>
            </a:spcAft>
            <a:buChar char="•"/>
          </a:pPr>
          <a:r>
            <a:rPr lang="en-US" sz="2200" b="0" i="0" kern="1200"/>
            <a:t>Faculty with embedded experience but who want to better address equity, inclusivity, and strategies for corequisite education </a:t>
          </a:r>
          <a:endParaRPr lang="en-US" sz="2200" kern="1200"/>
        </a:p>
      </dsp:txBody>
      <dsp:txXfrm>
        <a:off x="0" y="2348424"/>
        <a:ext cx="10515600" cy="1975050"/>
      </dsp:txXfrm>
    </dsp:sp>
    <dsp:sp modelId="{B8BDA247-6546-42A9-9DC3-F7097063A8E1}">
      <dsp:nvSpPr>
        <dsp:cNvPr id="0" name=""/>
        <dsp:cNvSpPr/>
      </dsp:nvSpPr>
      <dsp:spPr>
        <a:xfrm>
          <a:off x="525780" y="2023704"/>
          <a:ext cx="7360920" cy="649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For English Faculty</a:t>
          </a:r>
        </a:p>
      </dsp:txBody>
      <dsp:txXfrm>
        <a:off x="557483" y="2055407"/>
        <a:ext cx="7297514" cy="586034"/>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8A069-E5E7-439A-AD81-C9760517B866}"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7FB9A-7EF4-47BB-A9BD-433E7CA3E15A}" type="slidenum">
              <a:rPr lang="en-US" smtClean="0"/>
              <a:t>‹#›</a:t>
            </a:fld>
            <a:endParaRPr lang="en-US"/>
          </a:p>
        </p:txBody>
      </p:sp>
    </p:spTree>
    <p:extLst>
      <p:ext uri="{BB962C8B-B14F-4D97-AF65-F5344CB8AC3E}">
        <p14:creationId xmlns:p14="http://schemas.microsoft.com/office/powerpoint/2010/main" val="193943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51C4-DAF9-4A88-93A1-E5357FD957DC}" type="slidenum">
              <a:rPr lang="en-US" smtClean="0"/>
              <a:t>9</a:t>
            </a:fld>
            <a:endParaRPr lang="en-US"/>
          </a:p>
        </p:txBody>
      </p:sp>
    </p:spTree>
    <p:extLst>
      <p:ext uri="{BB962C8B-B14F-4D97-AF65-F5344CB8AC3E}">
        <p14:creationId xmlns:p14="http://schemas.microsoft.com/office/powerpoint/2010/main" val="8903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C3B1-953E-41A6-4D43-E271ABA9F6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E93578-3D27-C0E0-D54D-39FA30559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8DF217-EAA6-FAA2-B7C8-DB69C606FAB6}"/>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5" name="Footer Placeholder 4">
            <a:extLst>
              <a:ext uri="{FF2B5EF4-FFF2-40B4-BE49-F238E27FC236}">
                <a16:creationId xmlns:a16="http://schemas.microsoft.com/office/drawing/2014/main" id="{15A258E9-0D84-40FD-75FB-393E57A35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37AAD-7A8F-1B90-F717-8507ECBFAD87}"/>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410607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009C-F8FB-027B-86FC-2FBA372A57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20D6B-8006-0321-689E-2AD8AFAA8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E52B7-8533-2A65-3A8B-ACE47515B719}"/>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5" name="Footer Placeholder 4">
            <a:extLst>
              <a:ext uri="{FF2B5EF4-FFF2-40B4-BE49-F238E27FC236}">
                <a16:creationId xmlns:a16="http://schemas.microsoft.com/office/drawing/2014/main" id="{DFCB6AF8-13FB-1934-5BB0-4DD52B235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A946A-10F5-D89D-C19C-AF4A2D0A3EAB}"/>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79779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67C1C-F038-5F65-D533-5877D95B3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886B9F-5C22-7EA9-5CC4-2C5815A15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C45C5-52A4-DEBC-4A13-A83DDFA9106A}"/>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5" name="Footer Placeholder 4">
            <a:extLst>
              <a:ext uri="{FF2B5EF4-FFF2-40B4-BE49-F238E27FC236}">
                <a16:creationId xmlns:a16="http://schemas.microsoft.com/office/drawing/2014/main" id="{32426846-5628-2DC2-8F1E-9307BAD44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1EDEC-254D-5B3D-499F-FFE60A5EEFEC}"/>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1340123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740A-F784-A397-B137-6F2B75F109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294AA5-D97B-97D1-A191-2741F4053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AF2CF-5A94-61C3-9180-A93C46D20EA5}"/>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5" name="Footer Placeholder 4">
            <a:extLst>
              <a:ext uri="{FF2B5EF4-FFF2-40B4-BE49-F238E27FC236}">
                <a16:creationId xmlns:a16="http://schemas.microsoft.com/office/drawing/2014/main" id="{0E77A6DD-C26F-1455-07A8-E6B36FE21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AAD79-8CDC-D517-CEED-A1381A4C9F93}"/>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230985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186E-C653-964A-CC85-878CC24D4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56B4A-4CED-3E2B-77DB-5A8500C541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2633-1810-BC8B-FFE9-DDA0541490D7}"/>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5" name="Footer Placeholder 4">
            <a:extLst>
              <a:ext uri="{FF2B5EF4-FFF2-40B4-BE49-F238E27FC236}">
                <a16:creationId xmlns:a16="http://schemas.microsoft.com/office/drawing/2014/main" id="{9FAD387B-036F-F63D-9818-8D47D3DE0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0B0A0-B867-1AAA-9DB2-96C7329D7B85}"/>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868801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C7EA-6ED2-2064-4D77-2FDAA10E4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F2811C-44E5-CC68-2419-FB09105D5A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A46D2A-5B10-E597-2BFF-D1103DC8A212}"/>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5" name="Footer Placeholder 4">
            <a:extLst>
              <a:ext uri="{FF2B5EF4-FFF2-40B4-BE49-F238E27FC236}">
                <a16:creationId xmlns:a16="http://schemas.microsoft.com/office/drawing/2014/main" id="{F1E20F86-0757-426E-5804-13E9D9CAF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83753-2126-9997-E09D-D2F61C7FE706}"/>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70574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E4C0-5E7B-6462-D9A3-542F8913B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5299C4-BACE-58B3-311F-8BE2F9E501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467D78-7CED-D615-4458-1507E5C7F6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3110BB-D63C-7A60-6B1D-6FC4DBAEA3F1}"/>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6" name="Footer Placeholder 5">
            <a:extLst>
              <a:ext uri="{FF2B5EF4-FFF2-40B4-BE49-F238E27FC236}">
                <a16:creationId xmlns:a16="http://schemas.microsoft.com/office/drawing/2014/main" id="{0B1D6872-9290-2877-5C62-DC88DFD1D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3C76B-2DCB-C4FC-25E9-A3D10877D8AD}"/>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224412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8344-EBA2-72AE-0F7C-46AD13919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2FBD2-F114-CC86-0A4B-A315B69FB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24B4A1-5B43-795B-D1C8-B5E319AA9D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8B057-CE86-353C-077C-70626AE85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D6450-8AA5-8630-5AE7-A96D106A6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B79A26-B9EC-65E9-D96E-B66457A8A93A}"/>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8" name="Footer Placeholder 7">
            <a:extLst>
              <a:ext uri="{FF2B5EF4-FFF2-40B4-BE49-F238E27FC236}">
                <a16:creationId xmlns:a16="http://schemas.microsoft.com/office/drawing/2014/main" id="{D633146E-A0D8-624E-956C-B1A335A073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D08269-D33D-FFFA-C645-2DE527218698}"/>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315854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21D4-A95A-23EC-C3A5-49187B59A7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B45C10-E27F-F82A-6A73-39CB80A53C58}"/>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4" name="Footer Placeholder 3">
            <a:extLst>
              <a:ext uri="{FF2B5EF4-FFF2-40B4-BE49-F238E27FC236}">
                <a16:creationId xmlns:a16="http://schemas.microsoft.com/office/drawing/2014/main" id="{55EC9420-6B42-3A85-3322-5E9AEE4C1A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3E831-0C1A-5B13-E2DF-6068B42E19DC}"/>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4271424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8F7DE-481C-91BB-FCD5-6799A3495298}"/>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3" name="Footer Placeholder 2">
            <a:extLst>
              <a:ext uri="{FF2B5EF4-FFF2-40B4-BE49-F238E27FC236}">
                <a16:creationId xmlns:a16="http://schemas.microsoft.com/office/drawing/2014/main" id="{E78D76E5-6666-3732-4098-B06B513085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C3B3E-353B-5D39-1253-81EE1F6FADFB}"/>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86552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99D7-066A-CA25-A79E-FCE1064B9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20C973-2DF3-39F9-28C4-150156E5F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095D77-48FC-D598-7850-AE6616354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1BBAE-FD4D-DA0A-5307-F9731B83720C}"/>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6" name="Footer Placeholder 5">
            <a:extLst>
              <a:ext uri="{FF2B5EF4-FFF2-40B4-BE49-F238E27FC236}">
                <a16:creationId xmlns:a16="http://schemas.microsoft.com/office/drawing/2014/main" id="{8B504B27-C0F3-018C-8593-7B3076619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03560-B60A-50FD-D16D-95F54D9F566A}"/>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85070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DFCB-2B40-01B1-8E5E-5D6F01A51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9B294-138C-F4F4-46F1-6EFAE22069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D4A29-64E2-483A-0D8C-7A8C493E773F}"/>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5" name="Footer Placeholder 4">
            <a:extLst>
              <a:ext uri="{FF2B5EF4-FFF2-40B4-BE49-F238E27FC236}">
                <a16:creationId xmlns:a16="http://schemas.microsoft.com/office/drawing/2014/main" id="{4452ACD8-7229-5D30-7324-809E9F829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B0DEF-F301-2EF3-D514-5122B6E9FC62}"/>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363251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2497-01E9-1FF2-05F4-4758DE46A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643A1-D6EA-7AD4-E83C-71C431FDC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76B452-72CA-B1B6-A26B-C707AA38D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DFB24-B184-8347-0F06-93300CF4CDDF}"/>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6" name="Footer Placeholder 5">
            <a:extLst>
              <a:ext uri="{FF2B5EF4-FFF2-40B4-BE49-F238E27FC236}">
                <a16:creationId xmlns:a16="http://schemas.microsoft.com/office/drawing/2014/main" id="{AB500F0F-3294-E79B-B25A-0D186D30C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A22B4-59B5-A7AF-404C-052A5DBCF69E}"/>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1774654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39807-0725-4C07-5727-4DC8DC04D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A98BD-73FF-77FF-33EA-7461F089DD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0B7A9-5FDD-9273-0344-D36145BCEA8D}"/>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5" name="Footer Placeholder 4">
            <a:extLst>
              <a:ext uri="{FF2B5EF4-FFF2-40B4-BE49-F238E27FC236}">
                <a16:creationId xmlns:a16="http://schemas.microsoft.com/office/drawing/2014/main" id="{6E6D6EFF-21B7-6056-5FAE-A2978A357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DCE12-84B1-7149-8AFE-C12E8F10D71A}"/>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261106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5C525C-9109-A8E5-80A0-0830C1360D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7C40A9-9710-AC40-599C-5C28EA44C8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136DE-0253-C0AB-C411-A69A7D9E93A8}"/>
              </a:ext>
            </a:extLst>
          </p:cNvPr>
          <p:cNvSpPr>
            <a:spLocks noGrp="1"/>
          </p:cNvSpPr>
          <p:nvPr>
            <p:ph type="dt" sz="half" idx="10"/>
          </p:nvPr>
        </p:nvSpPr>
        <p:spPr/>
        <p:txBody>
          <a:bodyPr/>
          <a:lstStyle/>
          <a:p>
            <a:fld id="{53EE0526-C863-F644-B9E1-DAD722DDC3E5}" type="datetimeFigureOut">
              <a:rPr lang="en-US" smtClean="0"/>
              <a:t>9/13/2022</a:t>
            </a:fld>
            <a:endParaRPr lang="en-US"/>
          </a:p>
        </p:txBody>
      </p:sp>
      <p:sp>
        <p:nvSpPr>
          <p:cNvPr id="5" name="Footer Placeholder 4">
            <a:extLst>
              <a:ext uri="{FF2B5EF4-FFF2-40B4-BE49-F238E27FC236}">
                <a16:creationId xmlns:a16="http://schemas.microsoft.com/office/drawing/2014/main" id="{C67A4C51-59A2-9E23-498C-751BA9455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779B2-3A29-AF4E-9FC8-4BEBDCA4C8AE}"/>
              </a:ext>
            </a:extLst>
          </p:cNvPr>
          <p:cNvSpPr>
            <a:spLocks noGrp="1"/>
          </p:cNvSpPr>
          <p:nvPr>
            <p:ph type="sldNum" sz="quarter" idx="12"/>
          </p:nvPr>
        </p:nvSpPr>
        <p:spPr/>
        <p:txBody>
          <a:bodyPr/>
          <a:lstStyle/>
          <a:p>
            <a:fld id="{A534567F-2779-1E43-9287-627D3FE783B7}" type="slidenum">
              <a:rPr lang="en-US" smtClean="0"/>
              <a:t>‹#›</a:t>
            </a:fld>
            <a:endParaRPr lang="en-US"/>
          </a:p>
        </p:txBody>
      </p:sp>
    </p:spTree>
    <p:extLst>
      <p:ext uri="{BB962C8B-B14F-4D97-AF65-F5344CB8AC3E}">
        <p14:creationId xmlns:p14="http://schemas.microsoft.com/office/powerpoint/2010/main" val="314974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1E1D-9AF4-DB18-2E07-1B1A8EE44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6C6502-664B-873D-7684-142F62958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144D9C-EA8A-4E37-9F6C-0A45DA8A58F0}"/>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5" name="Footer Placeholder 4">
            <a:extLst>
              <a:ext uri="{FF2B5EF4-FFF2-40B4-BE49-F238E27FC236}">
                <a16:creationId xmlns:a16="http://schemas.microsoft.com/office/drawing/2014/main" id="{9DDC97A4-BA58-01A6-4128-F5F896966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1DD08-7103-D564-AE8E-7F8E6DE6782A}"/>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30489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824B-39C4-416A-EF4C-0686AD153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015FC-4B00-D53C-F7D7-A13357F77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3870CF-0784-9214-D6DB-DAD95307A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4D970-ABFB-AAF5-E23B-C7A1B1014851}"/>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6" name="Footer Placeholder 5">
            <a:extLst>
              <a:ext uri="{FF2B5EF4-FFF2-40B4-BE49-F238E27FC236}">
                <a16:creationId xmlns:a16="http://schemas.microsoft.com/office/drawing/2014/main" id="{ADEAA051-D84F-7411-AA17-6AB9FCB5E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4C7F2-694A-F306-B93B-F490AC939910}"/>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347186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BD1D-4ABB-4801-2C87-5D9191AF2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CC5EE-0DB7-5FCF-AA37-96337179A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D428E-DEB2-1D3D-FE50-A65603929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606FD-79F0-CB68-0EF2-763D9D28C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F145F-F05F-D023-1B63-964B4A4DA7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2591CD-9425-9999-02A8-F21EF348D6DF}"/>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8" name="Footer Placeholder 7">
            <a:extLst>
              <a:ext uri="{FF2B5EF4-FFF2-40B4-BE49-F238E27FC236}">
                <a16:creationId xmlns:a16="http://schemas.microsoft.com/office/drawing/2014/main" id="{AD86B2D1-3CA3-5AAE-82F9-B3486388D6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CDF76B-F0EE-9064-CF68-8AAC5728F6A9}"/>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403534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3711-E9C0-17EF-BA50-61E119264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C7C080-CA03-6F00-6576-78B55C0DD85A}"/>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4" name="Footer Placeholder 3">
            <a:extLst>
              <a:ext uri="{FF2B5EF4-FFF2-40B4-BE49-F238E27FC236}">
                <a16:creationId xmlns:a16="http://schemas.microsoft.com/office/drawing/2014/main" id="{147D8898-D971-4839-BB09-86E250E03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1BD33-8431-6DB4-B98A-C0AC57D3B881}"/>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359230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D8CF2-E44A-1B17-EB4E-D305A39561FF}"/>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3" name="Footer Placeholder 2">
            <a:extLst>
              <a:ext uri="{FF2B5EF4-FFF2-40B4-BE49-F238E27FC236}">
                <a16:creationId xmlns:a16="http://schemas.microsoft.com/office/drawing/2014/main" id="{B50F5AA8-240F-DDE0-792A-A45852948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A50377-2E3B-DCF9-0D9F-B556FA9B0D9C}"/>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224505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BFBF-84F5-99B6-8BF5-6949FA5F6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5D8E5E-9376-C3EB-CCA7-AD21C58CC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9D67D7-457F-320A-667D-7D4BAA432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CCC89-55DE-EC4C-A2CD-579BE1591A0F}"/>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6" name="Footer Placeholder 5">
            <a:extLst>
              <a:ext uri="{FF2B5EF4-FFF2-40B4-BE49-F238E27FC236}">
                <a16:creationId xmlns:a16="http://schemas.microsoft.com/office/drawing/2014/main" id="{33B985B5-3531-4680-A7F1-0722D8073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8CBFA-4D58-CC89-95D1-FE6B31F27B14}"/>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70864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7D4E-C232-731F-EE9B-D4E59595A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B18885-B31F-5A74-F652-34E37A504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314FD-104C-E8C4-9033-E028F936A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0A56D-9636-5614-62BC-1668D32B951E}"/>
              </a:ext>
            </a:extLst>
          </p:cNvPr>
          <p:cNvSpPr>
            <a:spLocks noGrp="1"/>
          </p:cNvSpPr>
          <p:nvPr>
            <p:ph type="dt" sz="half" idx="10"/>
          </p:nvPr>
        </p:nvSpPr>
        <p:spPr/>
        <p:txBody>
          <a:bodyPr/>
          <a:lstStyle/>
          <a:p>
            <a:fld id="{EA50DC5C-3587-4DAE-9795-52467ECE9790}" type="datetimeFigureOut">
              <a:rPr lang="en-US" smtClean="0"/>
              <a:t>9/13/2022</a:t>
            </a:fld>
            <a:endParaRPr lang="en-US"/>
          </a:p>
        </p:txBody>
      </p:sp>
      <p:sp>
        <p:nvSpPr>
          <p:cNvPr id="6" name="Footer Placeholder 5">
            <a:extLst>
              <a:ext uri="{FF2B5EF4-FFF2-40B4-BE49-F238E27FC236}">
                <a16:creationId xmlns:a16="http://schemas.microsoft.com/office/drawing/2014/main" id="{93337B9F-9DC0-DCDF-848F-61633F4CE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CA1FC-140C-E4C6-E633-8988401385FE}"/>
              </a:ext>
            </a:extLst>
          </p:cNvPr>
          <p:cNvSpPr>
            <a:spLocks noGrp="1"/>
          </p:cNvSpPr>
          <p:nvPr>
            <p:ph type="sldNum" sz="quarter" idx="12"/>
          </p:nvPr>
        </p:nvSpPr>
        <p:spPr/>
        <p:txBody>
          <a:bodyPr/>
          <a:lstStyle/>
          <a:p>
            <a:fld id="{7368FAD1-1131-4F07-BAA3-5A16944A599E}" type="slidenum">
              <a:rPr lang="en-US" smtClean="0"/>
              <a:t>‹#›</a:t>
            </a:fld>
            <a:endParaRPr lang="en-US"/>
          </a:p>
        </p:txBody>
      </p:sp>
    </p:spTree>
    <p:extLst>
      <p:ext uri="{BB962C8B-B14F-4D97-AF65-F5344CB8AC3E}">
        <p14:creationId xmlns:p14="http://schemas.microsoft.com/office/powerpoint/2010/main" val="218613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61889-90A3-AAAD-8B0D-F7BF98E54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6231F8-78AD-21E5-FBEF-160538643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A7F6D-0939-20A1-94EF-15A40B9E81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0DC5C-3587-4DAE-9795-52467ECE9790}" type="datetimeFigureOut">
              <a:rPr lang="en-US" smtClean="0"/>
              <a:t>9/13/2022</a:t>
            </a:fld>
            <a:endParaRPr lang="en-US"/>
          </a:p>
        </p:txBody>
      </p:sp>
      <p:sp>
        <p:nvSpPr>
          <p:cNvPr id="5" name="Footer Placeholder 4">
            <a:extLst>
              <a:ext uri="{FF2B5EF4-FFF2-40B4-BE49-F238E27FC236}">
                <a16:creationId xmlns:a16="http://schemas.microsoft.com/office/drawing/2014/main" id="{1C780011-3969-A9A1-0938-BB2BE79817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727203-F8AF-EF5B-EC3B-7EB4430D9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8FAD1-1131-4F07-BAA3-5A16944A599E}" type="slidenum">
              <a:rPr lang="en-US" smtClean="0"/>
              <a:t>‹#›</a:t>
            </a:fld>
            <a:endParaRPr lang="en-US"/>
          </a:p>
        </p:txBody>
      </p:sp>
    </p:spTree>
    <p:extLst>
      <p:ext uri="{BB962C8B-B14F-4D97-AF65-F5344CB8AC3E}">
        <p14:creationId xmlns:p14="http://schemas.microsoft.com/office/powerpoint/2010/main" val="2009328935"/>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57595-6A54-C91C-8B38-0753AC9772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A5D0B7-1736-965E-F505-C20675675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774EF-82AE-2964-9329-9205DB148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E0526-C863-F644-B9E1-DAD722DDC3E5}" type="datetimeFigureOut">
              <a:rPr lang="en-US" smtClean="0"/>
              <a:t>9/13/2022</a:t>
            </a:fld>
            <a:endParaRPr lang="en-US"/>
          </a:p>
        </p:txBody>
      </p:sp>
      <p:sp>
        <p:nvSpPr>
          <p:cNvPr id="5" name="Footer Placeholder 4">
            <a:extLst>
              <a:ext uri="{FF2B5EF4-FFF2-40B4-BE49-F238E27FC236}">
                <a16:creationId xmlns:a16="http://schemas.microsoft.com/office/drawing/2014/main" id="{15539699-6A6B-84DF-21AF-24E0472A9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5F96D4-AD13-02ED-00C4-56F766EEF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4567F-2779-1E43-9287-627D3FE783B7}" type="slidenum">
              <a:rPr lang="en-US" smtClean="0"/>
              <a:t>‹#›</a:t>
            </a:fld>
            <a:endParaRPr lang="en-US"/>
          </a:p>
        </p:txBody>
      </p:sp>
    </p:spTree>
    <p:extLst>
      <p:ext uri="{BB962C8B-B14F-4D97-AF65-F5344CB8AC3E}">
        <p14:creationId xmlns:p14="http://schemas.microsoft.com/office/powerpoint/2010/main" val="36363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5641AB90-CFDF-D3C5-1E8C-5BBEF477C1DC}"/>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ACME</a:t>
            </a:r>
          </a:p>
        </p:txBody>
      </p:sp>
      <p:sp>
        <p:nvSpPr>
          <p:cNvPr id="3" name="Subtitle 2">
            <a:extLst>
              <a:ext uri="{FF2B5EF4-FFF2-40B4-BE49-F238E27FC236}">
                <a16:creationId xmlns:a16="http://schemas.microsoft.com/office/drawing/2014/main" id="{884C29CD-70D3-85BF-CBD6-002FDF05BC00}"/>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Reimagining Gateway Math, English, and ESOL Courses </a:t>
            </a:r>
          </a:p>
          <a:p>
            <a:pPr algn="l"/>
            <a:r>
              <a:rPr lang="en-US">
                <a:solidFill>
                  <a:schemeClr val="bg1"/>
                </a:solidFill>
              </a:rPr>
              <a:t>in CT State</a:t>
            </a:r>
          </a:p>
        </p:txBody>
      </p:sp>
    </p:spTree>
    <p:extLst>
      <p:ext uri="{BB962C8B-B14F-4D97-AF65-F5344CB8AC3E}">
        <p14:creationId xmlns:p14="http://schemas.microsoft.com/office/powerpoint/2010/main" val="229077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0507-976C-F4DA-6FF9-96FC29F213FB}"/>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What is a corequisite model?</a:t>
            </a:r>
          </a:p>
        </p:txBody>
      </p:sp>
      <p:graphicFrame>
        <p:nvGraphicFramePr>
          <p:cNvPr id="5" name="Content Placeholder 2">
            <a:extLst>
              <a:ext uri="{FF2B5EF4-FFF2-40B4-BE49-F238E27FC236}">
                <a16:creationId xmlns:a16="http://schemas.microsoft.com/office/drawing/2014/main" id="{F0C07D40-0BF1-5070-A48E-7A65D2E8DBBB}"/>
              </a:ext>
            </a:extLst>
          </p:cNvPr>
          <p:cNvGraphicFramePr>
            <a:graphicFrameLocks noGrp="1"/>
          </p:cNvGraphicFramePr>
          <p:nvPr>
            <p:ph idx="1"/>
            <p:extLst>
              <p:ext uri="{D42A27DB-BD31-4B8C-83A1-F6EECF244321}">
                <p14:modId xmlns:p14="http://schemas.microsoft.com/office/powerpoint/2010/main" val="100577285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42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E6C6-55B9-3968-CB2B-3824968D2E50}"/>
              </a:ext>
            </a:extLst>
          </p:cNvPr>
          <p:cNvSpPr>
            <a:spLocks noGrp="1"/>
          </p:cNvSpPr>
          <p:nvPr>
            <p:ph type="title"/>
          </p:nvPr>
        </p:nvSpPr>
        <p:spPr>
          <a:xfrm>
            <a:off x="1635842" y="311509"/>
            <a:ext cx="8760542" cy="184355"/>
          </a:xfrm>
        </p:spPr>
        <p:txBody>
          <a:bodyPr>
            <a:normAutofit fontScale="90000"/>
          </a:bodyPr>
          <a:lstStyle/>
          <a:p>
            <a:r>
              <a:rPr lang="en-US" sz="3600">
                <a:solidFill>
                  <a:schemeClr val="bg1"/>
                </a:solidFill>
              </a:rPr>
              <a:t>The New Suite of Math Courses</a:t>
            </a:r>
          </a:p>
        </p:txBody>
      </p:sp>
      <p:pic>
        <p:nvPicPr>
          <p:cNvPr id="9" name="Picture 9">
            <a:extLst>
              <a:ext uri="{FF2B5EF4-FFF2-40B4-BE49-F238E27FC236}">
                <a16:creationId xmlns:a16="http://schemas.microsoft.com/office/drawing/2014/main" id="{94A40B9C-2C4F-3C71-E355-DD158CA5D2DC}"/>
              </a:ext>
            </a:extLst>
          </p:cNvPr>
          <p:cNvPicPr>
            <a:picLocks noGrp="1" noChangeAspect="1"/>
          </p:cNvPicPr>
          <p:nvPr>
            <p:ph idx="1"/>
          </p:nvPr>
        </p:nvPicPr>
        <p:blipFill>
          <a:blip r:embed="rId2"/>
          <a:stretch>
            <a:fillRect/>
          </a:stretch>
        </p:blipFill>
        <p:spPr>
          <a:xfrm>
            <a:off x="719" y="1251"/>
            <a:ext cx="12190561" cy="6861929"/>
          </a:xfrm>
        </p:spPr>
      </p:pic>
    </p:spTree>
    <p:extLst>
      <p:ext uri="{BB962C8B-B14F-4D97-AF65-F5344CB8AC3E}">
        <p14:creationId xmlns:p14="http://schemas.microsoft.com/office/powerpoint/2010/main" val="312595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4A01-380A-9714-BF59-10DA82F83614}"/>
              </a:ext>
            </a:extLst>
          </p:cNvPr>
          <p:cNvSpPr>
            <a:spLocks noGrp="1"/>
          </p:cNvSpPr>
          <p:nvPr>
            <p:ph type="title"/>
          </p:nvPr>
        </p:nvSpPr>
        <p:spPr/>
        <p:txBody>
          <a:bodyPr/>
          <a:lstStyle/>
          <a:p>
            <a:endParaRPr lang="en-US"/>
          </a:p>
        </p:txBody>
      </p:sp>
      <p:pic>
        <p:nvPicPr>
          <p:cNvPr id="4" name="Picture 4" descr="Diagram&#10;&#10;Description automatically generated">
            <a:extLst>
              <a:ext uri="{FF2B5EF4-FFF2-40B4-BE49-F238E27FC236}">
                <a16:creationId xmlns:a16="http://schemas.microsoft.com/office/drawing/2014/main" id="{17861766-D441-DD5D-CD61-BA2E89ED51D7}"/>
              </a:ext>
            </a:extLst>
          </p:cNvPr>
          <p:cNvPicPr>
            <a:picLocks noGrp="1" noChangeAspect="1"/>
          </p:cNvPicPr>
          <p:nvPr>
            <p:ph idx="1"/>
          </p:nvPr>
        </p:nvPicPr>
        <p:blipFill>
          <a:blip r:embed="rId2"/>
          <a:stretch>
            <a:fillRect/>
          </a:stretch>
        </p:blipFill>
        <p:spPr>
          <a:xfrm>
            <a:off x="739" y="1250"/>
            <a:ext cx="12415374" cy="6799471"/>
          </a:xfrm>
        </p:spPr>
      </p:pic>
    </p:spTree>
    <p:extLst>
      <p:ext uri="{BB962C8B-B14F-4D97-AF65-F5344CB8AC3E}">
        <p14:creationId xmlns:p14="http://schemas.microsoft.com/office/powerpoint/2010/main" val="268217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68863E-D69F-BF85-7AE4-F3D6925A656B}"/>
              </a:ext>
            </a:extLst>
          </p:cNvPr>
          <p:cNvSpPr>
            <a:spLocks noGrp="1"/>
          </p:cNvSpPr>
          <p:nvPr>
            <p:ph type="title"/>
          </p:nvPr>
        </p:nvSpPr>
        <p:spPr>
          <a:xfrm>
            <a:off x="838200" y="704088"/>
            <a:ext cx="3529953" cy="2980944"/>
          </a:xfrm>
        </p:spPr>
        <p:txBody>
          <a:bodyPr>
            <a:normAutofit/>
          </a:bodyPr>
          <a:lstStyle/>
          <a:p>
            <a:r>
              <a:rPr lang="en-US" sz="2800">
                <a:solidFill>
                  <a:schemeClr val="bg1"/>
                </a:solidFill>
              </a:rPr>
              <a:t>Selection of Math Courses for Programs/Certificates</a:t>
            </a:r>
          </a:p>
        </p:txBody>
      </p:sp>
      <p:sp>
        <p:nvSpPr>
          <p:cNvPr id="3" name="Content Placeholder 2">
            <a:extLst>
              <a:ext uri="{FF2B5EF4-FFF2-40B4-BE49-F238E27FC236}">
                <a16:creationId xmlns:a16="http://schemas.microsoft.com/office/drawing/2014/main" id="{D5DC6DE8-D5C2-E332-9F2D-4CF29E28C12B}"/>
              </a:ext>
            </a:extLst>
          </p:cNvPr>
          <p:cNvSpPr>
            <a:spLocks noGrp="1"/>
          </p:cNvSpPr>
          <p:nvPr>
            <p:ph idx="1"/>
          </p:nvPr>
        </p:nvSpPr>
        <p:spPr>
          <a:xfrm>
            <a:off x="6212410" y="704088"/>
            <a:ext cx="5135293" cy="5248656"/>
          </a:xfrm>
        </p:spPr>
        <p:txBody>
          <a:bodyPr anchor="ctr">
            <a:normAutofit/>
          </a:bodyPr>
          <a:lstStyle/>
          <a:p>
            <a:pPr marL="0" indent="0">
              <a:buNone/>
            </a:pPr>
            <a:r>
              <a:rPr lang="en-US" sz="2400"/>
              <a:t>Programs vary in their need for math courses which results in 3 scenarios:</a:t>
            </a:r>
          </a:p>
          <a:p>
            <a:pPr marL="971550" lvl="1" indent="-514350">
              <a:buFont typeface="+mj-lt"/>
              <a:buAutoNum type="arabicPeriod"/>
            </a:pPr>
            <a:r>
              <a:rPr lang="en-US" dirty="0"/>
              <a:t>Any math course that meets General Education Quantitative Reasoning Student Learning Outcomes</a:t>
            </a:r>
            <a:endParaRPr lang="en-US"/>
          </a:p>
          <a:p>
            <a:pPr marL="971550" lvl="1" indent="-514350">
              <a:buFont typeface="+mj-lt"/>
              <a:buAutoNum type="arabicPeriod"/>
            </a:pPr>
            <a:r>
              <a:rPr lang="en-US" dirty="0"/>
              <a:t>Any transferable college-level math course</a:t>
            </a:r>
            <a:endParaRPr lang="en-US"/>
          </a:p>
          <a:p>
            <a:pPr marL="971550" lvl="1" indent="-514350">
              <a:buFont typeface="+mj-lt"/>
              <a:buAutoNum type="arabicPeriod"/>
            </a:pPr>
            <a:r>
              <a:rPr lang="en-US" dirty="0"/>
              <a:t>A selection of specified math course(s)</a:t>
            </a:r>
            <a:endParaRPr lang="en-US"/>
          </a:p>
          <a:p>
            <a:pPr marL="0" indent="0">
              <a:buNone/>
            </a:pPr>
            <a:endParaRPr lang="en-US" sz="2400"/>
          </a:p>
          <a:p>
            <a:endParaRPr lang="en-US" sz="2400"/>
          </a:p>
        </p:txBody>
      </p:sp>
    </p:spTree>
    <p:extLst>
      <p:ext uri="{BB962C8B-B14F-4D97-AF65-F5344CB8AC3E}">
        <p14:creationId xmlns:p14="http://schemas.microsoft.com/office/powerpoint/2010/main" val="369914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FF9-9C49-F04D-45E5-F98C5C31A27C}"/>
              </a:ext>
            </a:extLst>
          </p:cNvPr>
          <p:cNvSpPr>
            <a:spLocks noGrp="1"/>
          </p:cNvSpPr>
          <p:nvPr>
            <p:ph type="title"/>
          </p:nvPr>
        </p:nvSpPr>
        <p:spPr>
          <a:xfrm>
            <a:off x="0" y="0"/>
            <a:ext cx="12192000" cy="1200329"/>
          </a:xfrm>
        </p:spPr>
        <p:txBody>
          <a:bodyPr>
            <a:normAutofit fontScale="90000"/>
          </a:bodyPr>
          <a:lstStyle/>
          <a:p>
            <a:r>
              <a:rPr lang="en-US" dirty="0"/>
              <a:t>Scenario #1:  Any math course that meets Gen Ed QR </a:t>
            </a:r>
            <a:r>
              <a:rPr lang="en-US" dirty="0">
                <a:solidFill>
                  <a:schemeClr val="bg1"/>
                </a:solidFill>
              </a:rPr>
              <a:t>SLOs</a:t>
            </a:r>
          </a:p>
        </p:txBody>
      </p:sp>
      <p:sp>
        <p:nvSpPr>
          <p:cNvPr id="3" name="Content Placeholder 2">
            <a:extLst>
              <a:ext uri="{FF2B5EF4-FFF2-40B4-BE49-F238E27FC236}">
                <a16:creationId xmlns:a16="http://schemas.microsoft.com/office/drawing/2014/main" id="{10C5292B-AD26-7FCC-96D8-8F352D6CA0E6}"/>
              </a:ext>
            </a:extLst>
          </p:cNvPr>
          <p:cNvSpPr>
            <a:spLocks noGrp="1"/>
          </p:cNvSpPr>
          <p:nvPr>
            <p:ph idx="1"/>
          </p:nvPr>
        </p:nvSpPr>
        <p:spPr>
          <a:xfrm>
            <a:off x="838200" y="1829801"/>
            <a:ext cx="10515600" cy="2712382"/>
          </a:xfrm>
        </p:spPr>
        <p:txBody>
          <a:bodyPr/>
          <a:lstStyle/>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69C36470-0F48-BFA4-7BB3-48B7E7A1CA6F}"/>
              </a:ext>
            </a:extLst>
          </p:cNvPr>
          <p:cNvGraphicFramePr>
            <a:graphicFrameLocks noGrp="1"/>
          </p:cNvGraphicFramePr>
          <p:nvPr/>
        </p:nvGraphicFramePr>
        <p:xfrm>
          <a:off x="914401" y="2017754"/>
          <a:ext cx="9845748" cy="1475336"/>
        </p:xfrm>
        <a:graphic>
          <a:graphicData uri="http://schemas.openxmlformats.org/drawingml/2006/table">
            <a:tbl>
              <a:tblPr firstRow="1" bandRow="1">
                <a:tableStyleId>{5C22544A-7EE6-4342-B048-85BDC9FD1C3A}</a:tableStyleId>
              </a:tblPr>
              <a:tblGrid>
                <a:gridCol w="2065467">
                  <a:extLst>
                    <a:ext uri="{9D8B030D-6E8A-4147-A177-3AD203B41FA5}">
                      <a16:colId xmlns:a16="http://schemas.microsoft.com/office/drawing/2014/main" val="2973404180"/>
                    </a:ext>
                  </a:extLst>
                </a:gridCol>
                <a:gridCol w="3780446">
                  <a:extLst>
                    <a:ext uri="{9D8B030D-6E8A-4147-A177-3AD203B41FA5}">
                      <a16:colId xmlns:a16="http://schemas.microsoft.com/office/drawing/2014/main" val="4284545733"/>
                    </a:ext>
                  </a:extLst>
                </a:gridCol>
                <a:gridCol w="1538398">
                  <a:extLst>
                    <a:ext uri="{9D8B030D-6E8A-4147-A177-3AD203B41FA5}">
                      <a16:colId xmlns:a16="http://schemas.microsoft.com/office/drawing/2014/main" val="247553859"/>
                    </a:ext>
                  </a:extLst>
                </a:gridCol>
                <a:gridCol w="2461437">
                  <a:extLst>
                    <a:ext uri="{9D8B030D-6E8A-4147-A177-3AD203B41FA5}">
                      <a16:colId xmlns:a16="http://schemas.microsoft.com/office/drawing/2014/main" val="200967397"/>
                    </a:ext>
                  </a:extLst>
                </a:gridCol>
              </a:tblGrid>
              <a:tr h="0">
                <a:tc>
                  <a:txBody>
                    <a:bodyPr/>
                    <a:lstStyle/>
                    <a:p>
                      <a:r>
                        <a:rPr lang="en-US" dirty="0"/>
                        <a:t>Course Number</a:t>
                      </a:r>
                    </a:p>
                  </a:txBody>
                  <a:tcPr/>
                </a:tc>
                <a:tc>
                  <a:txBody>
                    <a:bodyPr/>
                    <a:lstStyle/>
                    <a:p>
                      <a:r>
                        <a:rPr lang="en-US" dirty="0">
                          <a:solidFill>
                            <a:schemeClr val="bg1"/>
                          </a:solidFill>
                        </a:rPr>
                        <a:t>Course Name</a:t>
                      </a:r>
                    </a:p>
                  </a:txBody>
                  <a:tcPr/>
                </a:tc>
                <a:tc>
                  <a:txBody>
                    <a:bodyPr/>
                    <a:lstStyle/>
                    <a:p>
                      <a:r>
                        <a:rPr lang="en-US"/>
                        <a:t># of Credits</a:t>
                      </a:r>
                    </a:p>
                  </a:txBody>
                  <a:tcPr/>
                </a:tc>
                <a:tc>
                  <a:txBody>
                    <a:bodyPr/>
                    <a:lstStyle/>
                    <a:p>
                      <a:r>
                        <a:rPr lang="en-US" dirty="0" err="1">
                          <a:solidFill>
                            <a:schemeClr val="bg1"/>
                          </a:solidFill>
                        </a:rPr>
                        <a:t>Prereq</a:t>
                      </a:r>
                      <a:r>
                        <a:rPr lang="en-US" dirty="0">
                          <a:solidFill>
                            <a:schemeClr val="bg1"/>
                          </a:solidFill>
                        </a:rPr>
                        <a:t>/</a:t>
                      </a:r>
                      <a:r>
                        <a:rPr lang="en-US" dirty="0" err="1">
                          <a:solidFill>
                            <a:schemeClr val="bg1"/>
                          </a:solidFill>
                        </a:rPr>
                        <a:t>Coreq</a:t>
                      </a:r>
                      <a:endParaRPr lang="en-US" dirty="0">
                        <a:solidFill>
                          <a:schemeClr val="bg1"/>
                        </a:solidFill>
                      </a:endParaRPr>
                    </a:p>
                  </a:txBody>
                  <a:tcPr/>
                </a:tc>
                <a:extLst>
                  <a:ext uri="{0D108BD9-81ED-4DB2-BD59-A6C34878D82A}">
                    <a16:rowId xmlns:a16="http://schemas.microsoft.com/office/drawing/2014/main" val="672720507"/>
                  </a:ext>
                </a:extLst>
              </a:tr>
              <a:tr h="1109576">
                <a:tc>
                  <a:txBody>
                    <a:bodyPr/>
                    <a:lstStyle/>
                    <a:p>
                      <a:r>
                        <a:rPr lang="en-US" b="0">
                          <a:solidFill>
                            <a:schemeClr val="tx1"/>
                          </a:solidFill>
                        </a:rPr>
                        <a:t>MATH 1000 or higher</a:t>
                      </a:r>
                    </a:p>
                  </a:txBody>
                  <a:tcPr/>
                </a:tc>
                <a:tc>
                  <a:txBody>
                    <a:bodyPr/>
                    <a:lstStyle/>
                    <a:p>
                      <a:r>
                        <a:rPr lang="en-US" b="0" dirty="0"/>
                        <a:t>Recommended: </a:t>
                      </a:r>
                      <a:r>
                        <a:rPr lang="en-US" b="1" dirty="0">
                          <a:solidFill>
                            <a:srgbClr val="C00000"/>
                          </a:solidFill>
                        </a:rPr>
                        <a:t>(program choice if desired)</a:t>
                      </a:r>
                    </a:p>
                    <a:p>
                      <a:endParaRPr lang="en-US" dirty="0"/>
                    </a:p>
                  </a:txBody>
                  <a:tcPr/>
                </a:tc>
                <a:tc>
                  <a:txBody>
                    <a:bodyPr/>
                    <a:lstStyle/>
                    <a:p>
                      <a:pPr algn="ctr"/>
                      <a:r>
                        <a:rPr lang="en-US"/>
                        <a:t>3 – 4</a:t>
                      </a:r>
                    </a:p>
                  </a:txBody>
                  <a:tcPr/>
                </a:tc>
                <a:tc>
                  <a:txBody>
                    <a:bodyPr/>
                    <a:lstStyle/>
                    <a:p>
                      <a:r>
                        <a:rPr lang="en-US" dirty="0">
                          <a:solidFill>
                            <a:schemeClr val="tx1"/>
                          </a:solidFill>
                        </a:rPr>
                        <a:t>Optional </a:t>
                      </a:r>
                      <a:r>
                        <a:rPr lang="en-US" dirty="0" err="1">
                          <a:solidFill>
                            <a:schemeClr val="tx1"/>
                          </a:solidFill>
                        </a:rPr>
                        <a:t>coreq</a:t>
                      </a:r>
                      <a:r>
                        <a:rPr lang="en-US" dirty="0">
                          <a:solidFill>
                            <a:schemeClr val="tx1"/>
                          </a:solidFill>
                        </a:rPr>
                        <a:t> support course for MATH 1100 and higher</a:t>
                      </a:r>
                    </a:p>
                  </a:txBody>
                  <a:tcPr/>
                </a:tc>
                <a:extLst>
                  <a:ext uri="{0D108BD9-81ED-4DB2-BD59-A6C34878D82A}">
                    <a16:rowId xmlns:a16="http://schemas.microsoft.com/office/drawing/2014/main" val="3907184026"/>
                  </a:ext>
                </a:extLst>
              </a:tr>
            </a:tbl>
          </a:graphicData>
        </a:graphic>
      </p:graphicFrame>
      <p:sp>
        <p:nvSpPr>
          <p:cNvPr id="5" name="TextBox 4">
            <a:extLst>
              <a:ext uri="{FF2B5EF4-FFF2-40B4-BE49-F238E27FC236}">
                <a16:creationId xmlns:a16="http://schemas.microsoft.com/office/drawing/2014/main" id="{B2FAC94A-8402-7BC6-BB6C-0F0733083A59}"/>
              </a:ext>
            </a:extLst>
          </p:cNvPr>
          <p:cNvSpPr txBox="1"/>
          <p:nvPr/>
        </p:nvSpPr>
        <p:spPr>
          <a:xfrm>
            <a:off x="838200" y="3991472"/>
            <a:ext cx="10515600" cy="1477328"/>
          </a:xfrm>
          <a:prstGeom prst="rect">
            <a:avLst/>
          </a:prstGeom>
          <a:noFill/>
        </p:spPr>
        <p:txBody>
          <a:bodyPr wrap="square" rtlCol="0">
            <a:spAutoFit/>
          </a:bodyPr>
          <a:lstStyle/>
          <a:p>
            <a:r>
              <a:rPr lang="en-US" dirty="0"/>
              <a:t>This scenario is for programs that can allow a non-transfer level course to satisfy associate level degree completion and apply financial aid dollars, while retaining the option to recommend a transfer level alternative. This is the most flexible option for students and programs.  Most math courses in the TECH Pathway (MATH x0xx) will not transfer as mathematics credit.  Transferability of math courses in the EDUC, BUS, and HC pathways will vary by transfer institution.</a:t>
            </a:r>
          </a:p>
        </p:txBody>
      </p:sp>
    </p:spTree>
    <p:extLst>
      <p:ext uri="{BB962C8B-B14F-4D97-AF65-F5344CB8AC3E}">
        <p14:creationId xmlns:p14="http://schemas.microsoft.com/office/powerpoint/2010/main" val="292802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FF9-9C49-F04D-45E5-F98C5C31A27C}"/>
              </a:ext>
            </a:extLst>
          </p:cNvPr>
          <p:cNvSpPr>
            <a:spLocks noGrp="1"/>
          </p:cNvSpPr>
          <p:nvPr>
            <p:ph type="title"/>
          </p:nvPr>
        </p:nvSpPr>
        <p:spPr>
          <a:xfrm>
            <a:off x="0" y="-80010"/>
            <a:ext cx="12192000" cy="1417638"/>
          </a:xfrm>
        </p:spPr>
        <p:txBody>
          <a:bodyPr/>
          <a:lstStyle/>
          <a:p>
            <a:r>
              <a:rPr lang="en-US" dirty="0"/>
              <a:t>Scenario #2:  Any math course that transfers as math </a:t>
            </a:r>
            <a:r>
              <a:rPr lang="en-US" dirty="0">
                <a:solidFill>
                  <a:schemeClr val="bg1"/>
                </a:solidFill>
              </a:rPr>
              <a:t>credit and meets Gen Ed QR SLOs</a:t>
            </a:r>
          </a:p>
        </p:txBody>
      </p:sp>
      <p:sp>
        <p:nvSpPr>
          <p:cNvPr id="3" name="Content Placeholder 2">
            <a:extLst>
              <a:ext uri="{FF2B5EF4-FFF2-40B4-BE49-F238E27FC236}">
                <a16:creationId xmlns:a16="http://schemas.microsoft.com/office/drawing/2014/main" id="{10C5292B-AD26-7FCC-96D8-8F352D6CA0E6}"/>
              </a:ext>
            </a:extLst>
          </p:cNvPr>
          <p:cNvSpPr>
            <a:spLocks noGrp="1"/>
          </p:cNvSpPr>
          <p:nvPr>
            <p:ph idx="1"/>
          </p:nvPr>
        </p:nvSpPr>
        <p:spPr>
          <a:xfrm>
            <a:off x="838200" y="1829801"/>
            <a:ext cx="10515600" cy="2144041"/>
          </a:xfrm>
        </p:spPr>
        <p:txBody>
          <a:bodyPr/>
          <a:lstStyle/>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69C36470-0F48-BFA4-7BB3-48B7E7A1CA6F}"/>
              </a:ext>
            </a:extLst>
          </p:cNvPr>
          <p:cNvGraphicFramePr>
            <a:graphicFrameLocks noGrp="1"/>
          </p:cNvGraphicFramePr>
          <p:nvPr/>
        </p:nvGraphicFramePr>
        <p:xfrm>
          <a:off x="956930" y="1591874"/>
          <a:ext cx="10026503" cy="2144041"/>
        </p:xfrm>
        <a:graphic>
          <a:graphicData uri="http://schemas.openxmlformats.org/drawingml/2006/table">
            <a:tbl>
              <a:tblPr firstRow="1" bandRow="1">
                <a:tableStyleId>{5C22544A-7EE6-4342-B048-85BDC9FD1C3A}</a:tableStyleId>
              </a:tblPr>
              <a:tblGrid>
                <a:gridCol w="2551814">
                  <a:extLst>
                    <a:ext uri="{9D8B030D-6E8A-4147-A177-3AD203B41FA5}">
                      <a16:colId xmlns:a16="http://schemas.microsoft.com/office/drawing/2014/main" val="2973404180"/>
                    </a:ext>
                  </a:extLst>
                </a:gridCol>
                <a:gridCol w="3401422">
                  <a:extLst>
                    <a:ext uri="{9D8B030D-6E8A-4147-A177-3AD203B41FA5}">
                      <a16:colId xmlns:a16="http://schemas.microsoft.com/office/drawing/2014/main" val="4284545733"/>
                    </a:ext>
                  </a:extLst>
                </a:gridCol>
                <a:gridCol w="1566640">
                  <a:extLst>
                    <a:ext uri="{9D8B030D-6E8A-4147-A177-3AD203B41FA5}">
                      <a16:colId xmlns:a16="http://schemas.microsoft.com/office/drawing/2014/main" val="247553859"/>
                    </a:ext>
                  </a:extLst>
                </a:gridCol>
                <a:gridCol w="2506627">
                  <a:extLst>
                    <a:ext uri="{9D8B030D-6E8A-4147-A177-3AD203B41FA5}">
                      <a16:colId xmlns:a16="http://schemas.microsoft.com/office/drawing/2014/main" val="200967397"/>
                    </a:ext>
                  </a:extLst>
                </a:gridCol>
              </a:tblGrid>
              <a:tr h="541324">
                <a:tc>
                  <a:txBody>
                    <a:bodyPr/>
                    <a:lstStyle/>
                    <a:p>
                      <a:r>
                        <a:rPr lang="en-US"/>
                        <a:t>Course Number</a:t>
                      </a:r>
                    </a:p>
                  </a:txBody>
                  <a:tcPr/>
                </a:tc>
                <a:tc>
                  <a:txBody>
                    <a:bodyPr/>
                    <a:lstStyle/>
                    <a:p>
                      <a:r>
                        <a:rPr lang="en-US" dirty="0">
                          <a:solidFill>
                            <a:schemeClr val="bg1"/>
                          </a:solidFill>
                        </a:rPr>
                        <a:t>Course Name</a:t>
                      </a:r>
                    </a:p>
                  </a:txBody>
                  <a:tcPr/>
                </a:tc>
                <a:tc>
                  <a:txBody>
                    <a:bodyPr/>
                    <a:lstStyle/>
                    <a:p>
                      <a:r>
                        <a:rPr lang="en-US"/>
                        <a:t># of Credits</a:t>
                      </a:r>
                    </a:p>
                  </a:txBody>
                  <a:tcPr/>
                </a:tc>
                <a:tc>
                  <a:txBody>
                    <a:bodyPr/>
                    <a:lstStyle/>
                    <a:p>
                      <a:r>
                        <a:rPr lang="en-US" dirty="0" err="1">
                          <a:solidFill>
                            <a:schemeClr val="bg1"/>
                          </a:solidFill>
                        </a:rPr>
                        <a:t>Prereq</a:t>
                      </a:r>
                      <a:r>
                        <a:rPr lang="en-US" dirty="0">
                          <a:solidFill>
                            <a:schemeClr val="bg1"/>
                          </a:solidFill>
                        </a:rPr>
                        <a:t>/</a:t>
                      </a:r>
                      <a:r>
                        <a:rPr lang="en-US" dirty="0" err="1">
                          <a:solidFill>
                            <a:schemeClr val="bg1"/>
                          </a:solidFill>
                        </a:rPr>
                        <a:t>Coreq</a:t>
                      </a:r>
                      <a:endParaRPr lang="en-US" dirty="0">
                        <a:solidFill>
                          <a:schemeClr val="bg1"/>
                        </a:solidFill>
                      </a:endParaRPr>
                    </a:p>
                  </a:txBody>
                  <a:tcPr/>
                </a:tc>
                <a:extLst>
                  <a:ext uri="{0D108BD9-81ED-4DB2-BD59-A6C34878D82A}">
                    <a16:rowId xmlns:a16="http://schemas.microsoft.com/office/drawing/2014/main" val="672720507"/>
                  </a:ext>
                </a:extLst>
              </a:tr>
              <a:tr h="1602717">
                <a:tc>
                  <a:txBody>
                    <a:bodyPr/>
                    <a:lstStyle/>
                    <a:p>
                      <a:r>
                        <a:rPr lang="en-US"/>
                        <a:t>MATH 1100 </a:t>
                      </a:r>
                      <a:r>
                        <a:rPr lang="en-US">
                          <a:solidFill>
                            <a:schemeClr val="tx1"/>
                          </a:solidFill>
                        </a:rPr>
                        <a:t>or higher</a:t>
                      </a:r>
                    </a:p>
                  </a:txBody>
                  <a:tcPr/>
                </a:tc>
                <a:tc>
                  <a:txBody>
                    <a:bodyPr/>
                    <a:lstStyle/>
                    <a:p>
                      <a:r>
                        <a:rPr lang="en-US" b="0" dirty="0"/>
                        <a:t>Recommended:</a:t>
                      </a:r>
                      <a:r>
                        <a:rPr lang="en-US" b="1" dirty="0"/>
                        <a:t>  </a:t>
                      </a:r>
                      <a:r>
                        <a:rPr lang="en-US" b="1" dirty="0">
                          <a:solidFill>
                            <a:srgbClr val="C00000"/>
                          </a:solidFill>
                        </a:rPr>
                        <a:t>(program choice if desired)</a:t>
                      </a:r>
                      <a:endParaRPr lang="en-US" dirty="0">
                        <a:solidFill>
                          <a:srgbClr val="C00000"/>
                        </a:solidFill>
                      </a:endParaRPr>
                    </a:p>
                  </a:txBody>
                  <a:tcPr/>
                </a:tc>
                <a:tc>
                  <a:txBody>
                    <a:bodyPr/>
                    <a:lstStyle/>
                    <a:p>
                      <a:pPr algn="ctr"/>
                      <a:r>
                        <a:rPr lang="en-US"/>
                        <a:t>3 – 4</a:t>
                      </a:r>
                    </a:p>
                  </a:txBody>
                  <a:tcPr/>
                </a:tc>
                <a:tc>
                  <a:txBody>
                    <a:bodyPr/>
                    <a:lstStyle/>
                    <a:p>
                      <a:r>
                        <a:rPr lang="en-US" b="0" dirty="0">
                          <a:solidFill>
                            <a:schemeClr val="tx1"/>
                          </a:solidFill>
                        </a:rPr>
                        <a:t>Optional </a:t>
                      </a:r>
                      <a:r>
                        <a:rPr lang="en-US" b="0" dirty="0" err="1">
                          <a:solidFill>
                            <a:schemeClr val="tx1"/>
                          </a:solidFill>
                        </a:rPr>
                        <a:t>coreq</a:t>
                      </a:r>
                      <a:r>
                        <a:rPr lang="en-US" b="0" dirty="0">
                          <a:solidFill>
                            <a:schemeClr val="tx1"/>
                          </a:solidFill>
                        </a:rPr>
                        <a:t> support course</a:t>
                      </a:r>
                    </a:p>
                  </a:txBody>
                  <a:tcPr/>
                </a:tc>
                <a:extLst>
                  <a:ext uri="{0D108BD9-81ED-4DB2-BD59-A6C34878D82A}">
                    <a16:rowId xmlns:a16="http://schemas.microsoft.com/office/drawing/2014/main" val="3907184026"/>
                  </a:ext>
                </a:extLst>
              </a:tr>
            </a:tbl>
          </a:graphicData>
        </a:graphic>
      </p:graphicFrame>
      <p:sp>
        <p:nvSpPr>
          <p:cNvPr id="5" name="TextBox 4">
            <a:extLst>
              <a:ext uri="{FF2B5EF4-FFF2-40B4-BE49-F238E27FC236}">
                <a16:creationId xmlns:a16="http://schemas.microsoft.com/office/drawing/2014/main" id="{B2FAC94A-8402-7BC6-BB6C-0F0733083A59}"/>
              </a:ext>
            </a:extLst>
          </p:cNvPr>
          <p:cNvSpPr txBox="1"/>
          <p:nvPr/>
        </p:nvSpPr>
        <p:spPr>
          <a:xfrm>
            <a:off x="838200" y="4136070"/>
            <a:ext cx="10515600" cy="1754326"/>
          </a:xfrm>
          <a:prstGeom prst="rect">
            <a:avLst/>
          </a:prstGeom>
          <a:noFill/>
        </p:spPr>
        <p:txBody>
          <a:bodyPr wrap="square" rtlCol="0">
            <a:spAutoFit/>
          </a:bodyPr>
          <a:lstStyle/>
          <a:p>
            <a:r>
              <a:rPr lang="en-US" dirty="0"/>
              <a:t>Programs should opt for this scenario if only </a:t>
            </a:r>
            <a:r>
              <a:rPr lang="en-US" u="sng" dirty="0"/>
              <a:t>transferable math courses </a:t>
            </a:r>
            <a:r>
              <a:rPr lang="en-US" dirty="0"/>
              <a:t>(see flow chart) satisfy programmatic needs (for example, TAP programs).  This allows any transfer-level course to satisfy degree completion and apply financial aid dollars, while retaining the option to recommend a specific course or sequence. If a program coordinator wishes to allow a student to substitute in a non-transfer level math course to meet the math requirement for the program, this must occur when the student registers for the substitute math course. </a:t>
            </a:r>
          </a:p>
        </p:txBody>
      </p:sp>
    </p:spTree>
    <p:extLst>
      <p:ext uri="{BB962C8B-B14F-4D97-AF65-F5344CB8AC3E}">
        <p14:creationId xmlns:p14="http://schemas.microsoft.com/office/powerpoint/2010/main" val="113411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FF9-9C49-F04D-45E5-F98C5C31A27C}"/>
              </a:ext>
            </a:extLst>
          </p:cNvPr>
          <p:cNvSpPr>
            <a:spLocks noGrp="1"/>
          </p:cNvSpPr>
          <p:nvPr>
            <p:ph type="title"/>
          </p:nvPr>
        </p:nvSpPr>
        <p:spPr>
          <a:xfrm>
            <a:off x="384810" y="63824"/>
            <a:ext cx="11422380" cy="1143000"/>
          </a:xfrm>
        </p:spPr>
        <p:txBody>
          <a:bodyPr>
            <a:normAutofit fontScale="90000"/>
          </a:bodyPr>
          <a:lstStyle/>
          <a:p>
            <a:r>
              <a:rPr lang="en-US" dirty="0"/>
              <a:t>Scenario #3:  A Specific Math Course or Sequence </a:t>
            </a:r>
            <a:r>
              <a:rPr lang="en-US" dirty="0">
                <a:solidFill>
                  <a:schemeClr val="bg1"/>
                </a:solidFill>
              </a:rPr>
              <a:t>Needed</a:t>
            </a:r>
          </a:p>
        </p:txBody>
      </p:sp>
      <p:sp>
        <p:nvSpPr>
          <p:cNvPr id="3" name="Content Placeholder 2">
            <a:extLst>
              <a:ext uri="{FF2B5EF4-FFF2-40B4-BE49-F238E27FC236}">
                <a16:creationId xmlns:a16="http://schemas.microsoft.com/office/drawing/2014/main" id="{10C5292B-AD26-7FCC-96D8-8F352D6CA0E6}"/>
              </a:ext>
            </a:extLst>
          </p:cNvPr>
          <p:cNvSpPr>
            <a:spLocks noGrp="1"/>
          </p:cNvSpPr>
          <p:nvPr>
            <p:ph idx="1"/>
          </p:nvPr>
        </p:nvSpPr>
        <p:spPr>
          <a:xfrm>
            <a:off x="838200" y="1829801"/>
            <a:ext cx="10515600" cy="2370059"/>
          </a:xfrm>
        </p:spPr>
        <p:txBody>
          <a:bodyPr/>
          <a:lstStyle/>
          <a:p>
            <a:pPr marL="0" indent="0">
              <a:buNone/>
            </a:pPr>
            <a:r>
              <a:rPr lang="en-US" dirty="0"/>
              <a:t>Sample:</a:t>
            </a:r>
          </a:p>
          <a:p>
            <a:pPr marL="0" indent="0">
              <a:buNone/>
            </a:pPr>
            <a:endParaRPr lang="en-US" dirty="0"/>
          </a:p>
        </p:txBody>
      </p:sp>
      <p:graphicFrame>
        <p:nvGraphicFramePr>
          <p:cNvPr id="4" name="Table 4">
            <a:extLst>
              <a:ext uri="{FF2B5EF4-FFF2-40B4-BE49-F238E27FC236}">
                <a16:creationId xmlns:a16="http://schemas.microsoft.com/office/drawing/2014/main" id="{69C36470-0F48-BFA4-7BB3-48B7E7A1CA6F}"/>
              </a:ext>
            </a:extLst>
          </p:cNvPr>
          <p:cNvGraphicFramePr>
            <a:graphicFrameLocks noGrp="1"/>
          </p:cNvGraphicFramePr>
          <p:nvPr/>
        </p:nvGraphicFramePr>
        <p:xfrm>
          <a:off x="1020725" y="2554172"/>
          <a:ext cx="9813852" cy="1475336"/>
        </p:xfrm>
        <a:graphic>
          <a:graphicData uri="http://schemas.openxmlformats.org/drawingml/2006/table">
            <a:tbl>
              <a:tblPr firstRow="1" bandRow="1">
                <a:tableStyleId>{5C22544A-7EE6-4342-B048-85BDC9FD1C3A}</a:tableStyleId>
              </a:tblPr>
              <a:tblGrid>
                <a:gridCol w="2058775">
                  <a:extLst>
                    <a:ext uri="{9D8B030D-6E8A-4147-A177-3AD203B41FA5}">
                      <a16:colId xmlns:a16="http://schemas.microsoft.com/office/drawing/2014/main" val="2973404180"/>
                    </a:ext>
                  </a:extLst>
                </a:gridCol>
                <a:gridCol w="3034221">
                  <a:extLst>
                    <a:ext uri="{9D8B030D-6E8A-4147-A177-3AD203B41FA5}">
                      <a16:colId xmlns:a16="http://schemas.microsoft.com/office/drawing/2014/main" val="4284545733"/>
                    </a:ext>
                  </a:extLst>
                </a:gridCol>
                <a:gridCol w="1871330">
                  <a:extLst>
                    <a:ext uri="{9D8B030D-6E8A-4147-A177-3AD203B41FA5}">
                      <a16:colId xmlns:a16="http://schemas.microsoft.com/office/drawing/2014/main" val="247553859"/>
                    </a:ext>
                  </a:extLst>
                </a:gridCol>
                <a:gridCol w="2849526">
                  <a:extLst>
                    <a:ext uri="{9D8B030D-6E8A-4147-A177-3AD203B41FA5}">
                      <a16:colId xmlns:a16="http://schemas.microsoft.com/office/drawing/2014/main" val="200967397"/>
                    </a:ext>
                  </a:extLst>
                </a:gridCol>
              </a:tblGrid>
              <a:tr h="0">
                <a:tc>
                  <a:txBody>
                    <a:bodyPr/>
                    <a:lstStyle/>
                    <a:p>
                      <a:r>
                        <a:rPr lang="en-US" dirty="0"/>
                        <a:t>Course Number</a:t>
                      </a:r>
                    </a:p>
                  </a:txBody>
                  <a:tcPr/>
                </a:tc>
                <a:tc>
                  <a:txBody>
                    <a:bodyPr/>
                    <a:lstStyle/>
                    <a:p>
                      <a:r>
                        <a:rPr lang="en-US"/>
                        <a:t>Course Name</a:t>
                      </a:r>
                    </a:p>
                  </a:txBody>
                  <a:tcPr/>
                </a:tc>
                <a:tc>
                  <a:txBody>
                    <a:bodyPr/>
                    <a:lstStyle/>
                    <a:p>
                      <a:r>
                        <a:rPr lang="en-US"/>
                        <a:t># of Credits</a:t>
                      </a:r>
                    </a:p>
                  </a:txBody>
                  <a:tcPr/>
                </a:tc>
                <a:tc>
                  <a:txBody>
                    <a:bodyPr/>
                    <a:lstStyle/>
                    <a:p>
                      <a:r>
                        <a:rPr lang="en-US" dirty="0" err="1"/>
                        <a:t>Prereq</a:t>
                      </a:r>
                      <a:r>
                        <a:rPr lang="en-US" dirty="0"/>
                        <a:t>/Co-req</a:t>
                      </a:r>
                    </a:p>
                  </a:txBody>
                  <a:tcPr/>
                </a:tc>
                <a:extLst>
                  <a:ext uri="{0D108BD9-81ED-4DB2-BD59-A6C34878D82A}">
                    <a16:rowId xmlns:a16="http://schemas.microsoft.com/office/drawing/2014/main" val="672720507"/>
                  </a:ext>
                </a:extLst>
              </a:tr>
              <a:tr h="1109576">
                <a:tc>
                  <a:txBody>
                    <a:bodyPr/>
                    <a:lstStyle/>
                    <a:p>
                      <a:r>
                        <a:rPr lang="en-US" dirty="0">
                          <a:solidFill>
                            <a:srgbClr val="C00000"/>
                          </a:solidFill>
                        </a:rPr>
                        <a:t>MATH 1200 or</a:t>
                      </a:r>
                    </a:p>
                    <a:p>
                      <a:r>
                        <a:rPr lang="en-US" strike="noStrike" dirty="0">
                          <a:solidFill>
                            <a:srgbClr val="C00000"/>
                          </a:solidFill>
                        </a:rPr>
                        <a:t>MATH 1201</a:t>
                      </a:r>
                    </a:p>
                  </a:txBody>
                  <a:tcPr/>
                </a:tc>
                <a:tc>
                  <a:txBody>
                    <a:bodyPr/>
                    <a:lstStyle/>
                    <a:p>
                      <a:r>
                        <a:rPr lang="en-US" i="1" dirty="0">
                          <a:solidFill>
                            <a:srgbClr val="C00000"/>
                          </a:solidFill>
                        </a:rPr>
                        <a:t>Statistics I </a:t>
                      </a:r>
                      <a:r>
                        <a:rPr lang="en-US" dirty="0">
                          <a:solidFill>
                            <a:srgbClr val="C00000"/>
                          </a:solidFill>
                        </a:rPr>
                        <a:t>or</a:t>
                      </a:r>
                    </a:p>
                    <a:p>
                      <a:pPr lvl="0">
                        <a:buNone/>
                      </a:pPr>
                      <a:r>
                        <a:rPr lang="en-US" i="1" strike="noStrike" dirty="0">
                          <a:solidFill>
                            <a:srgbClr val="C00000"/>
                          </a:solidFill>
                        </a:rPr>
                        <a:t>Statistics I with Computer Applications</a:t>
                      </a:r>
                    </a:p>
                  </a:txBody>
                  <a:tcPr/>
                </a:tc>
                <a:tc>
                  <a:txBody>
                    <a:bodyPr/>
                    <a:lstStyle/>
                    <a:p>
                      <a:pPr algn="ctr"/>
                      <a:r>
                        <a:rPr lang="en-US" dirty="0"/>
                        <a:t>3</a:t>
                      </a:r>
                    </a:p>
                    <a:p>
                      <a:pPr lvl="0" algn="ctr">
                        <a:buNone/>
                      </a:pPr>
                      <a:r>
                        <a:rPr lang="en-US" strike="noStrike" dirty="0">
                          <a:solidFill>
                            <a:schemeClr val="tx1"/>
                          </a:solidFill>
                        </a:rPr>
                        <a:t>4</a:t>
                      </a:r>
                      <a:endParaRPr lang="en-US" dirty="0"/>
                    </a:p>
                  </a:txBody>
                  <a:tcPr/>
                </a:tc>
                <a:tc>
                  <a:txBody>
                    <a:bodyPr/>
                    <a:lstStyle/>
                    <a:p>
                      <a:r>
                        <a:rPr lang="en-US" dirty="0"/>
                        <a:t>MATH 0902: </a:t>
                      </a:r>
                      <a:r>
                        <a:rPr lang="en-US" i="1" dirty="0"/>
                        <a:t>Statistics Support </a:t>
                      </a:r>
                      <a:r>
                        <a:rPr lang="en-US" i="0" dirty="0"/>
                        <a:t>(optional 3-credit </a:t>
                      </a:r>
                      <a:r>
                        <a:rPr lang="en-US" i="0" dirty="0" err="1"/>
                        <a:t>coreq</a:t>
                      </a:r>
                      <a:r>
                        <a:rPr lang="en-US" i="0" dirty="0"/>
                        <a:t> support course)</a:t>
                      </a:r>
                    </a:p>
                  </a:txBody>
                  <a:tcPr/>
                </a:tc>
                <a:extLst>
                  <a:ext uri="{0D108BD9-81ED-4DB2-BD59-A6C34878D82A}">
                    <a16:rowId xmlns:a16="http://schemas.microsoft.com/office/drawing/2014/main" val="3907184026"/>
                  </a:ext>
                </a:extLst>
              </a:tr>
            </a:tbl>
          </a:graphicData>
        </a:graphic>
      </p:graphicFrame>
      <p:sp>
        <p:nvSpPr>
          <p:cNvPr id="5" name="TextBox 4">
            <a:extLst>
              <a:ext uri="{FF2B5EF4-FFF2-40B4-BE49-F238E27FC236}">
                <a16:creationId xmlns:a16="http://schemas.microsoft.com/office/drawing/2014/main" id="{B2FAC94A-8402-7BC6-BB6C-0F0733083A59}"/>
              </a:ext>
            </a:extLst>
          </p:cNvPr>
          <p:cNvSpPr txBox="1"/>
          <p:nvPr/>
        </p:nvSpPr>
        <p:spPr>
          <a:xfrm>
            <a:off x="838200" y="4211618"/>
            <a:ext cx="10515600" cy="1754326"/>
          </a:xfrm>
          <a:prstGeom prst="rect">
            <a:avLst/>
          </a:prstGeom>
          <a:noFill/>
        </p:spPr>
        <p:txBody>
          <a:bodyPr wrap="square" rtlCol="0">
            <a:spAutoFit/>
          </a:bodyPr>
          <a:lstStyle/>
          <a:p>
            <a:r>
              <a:rPr lang="en-US" dirty="0"/>
              <a:t>This scenario is for any program that has specific math course(s) required to satisfy programmatic needs. Math courses in other math sequences may not be paid for by financial aid unless they meet elective requirements for the program. If a program coordinator wishes to allow a student to substitute a math course from another sequence, the course substitution process must be completed at the time of registration. </a:t>
            </a:r>
          </a:p>
          <a:p>
            <a:endParaRPr lang="en-US" dirty="0"/>
          </a:p>
        </p:txBody>
      </p:sp>
    </p:spTree>
    <p:extLst>
      <p:ext uri="{BB962C8B-B14F-4D97-AF65-F5344CB8AC3E}">
        <p14:creationId xmlns:p14="http://schemas.microsoft.com/office/powerpoint/2010/main" val="296278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33FBC2-9A1C-6F94-75B8-92C54F4F2B46}"/>
              </a:ext>
            </a:extLst>
          </p:cNvPr>
          <p:cNvSpPr>
            <a:spLocks noGrp="1"/>
          </p:cNvSpPr>
          <p:nvPr>
            <p:ph type="title"/>
          </p:nvPr>
        </p:nvSpPr>
        <p:spPr>
          <a:xfrm>
            <a:off x="804672" y="962246"/>
            <a:ext cx="6437700" cy="2611967"/>
          </a:xfrm>
        </p:spPr>
        <p:txBody>
          <a:bodyPr vert="horz" lIns="91440" tIns="45720" rIns="91440" bIns="45720" rtlCol="0" anchor="b">
            <a:normAutofit/>
          </a:bodyPr>
          <a:lstStyle/>
          <a:p>
            <a:r>
              <a:rPr lang="en-US" sz="5400" kern="1200">
                <a:solidFill>
                  <a:schemeClr val="tx1"/>
                </a:solidFill>
                <a:latin typeface="+mj-lt"/>
                <a:ea typeface="+mj-ea"/>
                <a:cs typeface="+mj-cs"/>
              </a:rPr>
              <a:t>Support</a:t>
            </a:r>
          </a:p>
        </p:txBody>
      </p:sp>
      <p:sp>
        <p:nvSpPr>
          <p:cNvPr id="3" name="Text Placeholder 2">
            <a:extLst>
              <a:ext uri="{FF2B5EF4-FFF2-40B4-BE49-F238E27FC236}">
                <a16:creationId xmlns:a16="http://schemas.microsoft.com/office/drawing/2014/main" id="{5174B565-84BC-CDD5-E07E-C81F04090F4A}"/>
              </a:ext>
            </a:extLst>
          </p:cNvPr>
          <p:cNvSpPr>
            <a:spLocks noGrp="1"/>
          </p:cNvSpPr>
          <p:nvPr>
            <p:ph type="body" idx="1"/>
          </p:nvPr>
        </p:nvSpPr>
        <p:spPr>
          <a:xfrm>
            <a:off x="804672" y="3719618"/>
            <a:ext cx="4167376" cy="1155525"/>
          </a:xfrm>
        </p:spPr>
        <p:txBody>
          <a:bodyPr vert="horz" lIns="91440" tIns="45720" rIns="91440" bIns="45720" rtlCol="0" anchor="t">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237938037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D55BA-7CCD-D356-F1D8-FC8F769B01EF}"/>
              </a:ext>
            </a:extLst>
          </p:cNvPr>
          <p:cNvSpPr>
            <a:spLocks noGrp="1"/>
          </p:cNvSpPr>
          <p:nvPr>
            <p:ph type="title"/>
          </p:nvPr>
        </p:nvSpPr>
        <p:spPr>
          <a:xfrm>
            <a:off x="838200" y="459863"/>
            <a:ext cx="10515600" cy="1004594"/>
          </a:xfrm>
        </p:spPr>
        <p:txBody>
          <a:bodyPr>
            <a:normAutofit/>
          </a:bodyPr>
          <a:lstStyle/>
          <a:p>
            <a:pPr algn="ctr"/>
            <a:r>
              <a:rPr lang="en-US" sz="3100">
                <a:solidFill>
                  <a:srgbClr val="FFFFFF"/>
                </a:solidFill>
              </a:rPr>
              <a:t>Recommended Supports</a:t>
            </a:r>
            <a:br>
              <a:rPr lang="en-US" sz="3100">
                <a:solidFill>
                  <a:srgbClr val="FFFFFF"/>
                </a:solidFill>
              </a:rPr>
            </a:br>
            <a:r>
              <a:rPr lang="en-US" sz="3100" i="1">
                <a:solidFill>
                  <a:srgbClr val="FFFFFF"/>
                </a:solidFill>
              </a:rPr>
              <a:t>In addition to supports currently available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C33884-D4F7-7237-0970-A4905372D581}"/>
              </a:ext>
            </a:extLst>
          </p:cNvPr>
          <p:cNvGraphicFramePr>
            <a:graphicFrameLocks noGrp="1"/>
          </p:cNvGraphicFramePr>
          <p:nvPr>
            <p:ph idx="1"/>
            <p:extLst>
              <p:ext uri="{D42A27DB-BD31-4B8C-83A1-F6EECF244321}">
                <p14:modId xmlns:p14="http://schemas.microsoft.com/office/powerpoint/2010/main" val="276193033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18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A14C25F7-ABE9-2704-D485-3FB83080F30D}"/>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Professional Learning</a:t>
            </a:r>
          </a:p>
        </p:txBody>
      </p:sp>
      <p:sp>
        <p:nvSpPr>
          <p:cNvPr id="3" name="Text Placeholder 2">
            <a:extLst>
              <a:ext uri="{FF2B5EF4-FFF2-40B4-BE49-F238E27FC236}">
                <a16:creationId xmlns:a16="http://schemas.microsoft.com/office/drawing/2014/main" id="{3D04F992-76BB-9B0A-1A0D-BD54BBF355F8}"/>
              </a:ext>
            </a:extLst>
          </p:cNvPr>
          <p:cNvSpPr>
            <a:spLocks noGrp="1"/>
          </p:cNvSpPr>
          <p:nvPr>
            <p:ph type="body" idx="1"/>
          </p:nvPr>
        </p:nvSpPr>
        <p:spPr>
          <a:xfrm>
            <a:off x="1932902" y="3429000"/>
            <a:ext cx="8071697" cy="1655762"/>
          </a:xfrm>
        </p:spPr>
        <p:txBody>
          <a:bodyPr vert="horz" lIns="91440" tIns="45720" rIns="91440" bIns="45720" rtlCol="0">
            <a:normAutofit/>
          </a:bodyPr>
          <a:lstStyle/>
          <a:p>
            <a:endParaRPr lang="en-US" sz="32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2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7241ED9-1FF0-753A-8A3D-A9BD587CED4F}"/>
              </a:ext>
            </a:extLst>
          </p:cNvPr>
          <p:cNvSpPr>
            <a:spLocks noGrp="1"/>
          </p:cNvSpPr>
          <p:nvPr>
            <p:ph type="title"/>
          </p:nvPr>
        </p:nvSpPr>
        <p:spPr>
          <a:xfrm>
            <a:off x="1014141" y="1450655"/>
            <a:ext cx="3932030" cy="3956690"/>
          </a:xfrm>
        </p:spPr>
        <p:txBody>
          <a:bodyPr anchor="ctr">
            <a:normAutofit/>
          </a:bodyPr>
          <a:lstStyle/>
          <a:p>
            <a:r>
              <a:rPr lang="en-US" sz="8000">
                <a:solidFill>
                  <a:schemeClr val="bg1"/>
                </a:solidFill>
              </a:rPr>
              <a:t>Updated Charge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1A4B71-02D8-92FC-4168-E1F84CD5E8B3}"/>
              </a:ext>
            </a:extLst>
          </p:cNvPr>
          <p:cNvSpPr>
            <a:spLocks noGrp="1"/>
          </p:cNvSpPr>
          <p:nvPr>
            <p:ph idx="1"/>
          </p:nvPr>
        </p:nvSpPr>
        <p:spPr>
          <a:xfrm>
            <a:off x="6096000" y="1108061"/>
            <a:ext cx="5008901" cy="4571972"/>
          </a:xfrm>
        </p:spPr>
        <p:txBody>
          <a:bodyPr anchor="ctr">
            <a:normAutofit/>
          </a:bodyPr>
          <a:lstStyle/>
          <a:p>
            <a:r>
              <a:rPr lang="en-US" sz="2000">
                <a:solidFill>
                  <a:schemeClr val="bg1"/>
                </a:solidFill>
              </a:rPr>
              <a:t>The ACME Advisory Council is a multi-stakeholder group charged with providing input on the implementation of the Alignment and Completion of Math and English policy. Meeting several times a year, this council will also receive updates from the ACME Extended Huddle and other relevant workgroups and bring relevant information back to their respective constituents.</a:t>
            </a:r>
          </a:p>
          <a:p>
            <a:r>
              <a:rPr lang="en-US" sz="2000">
                <a:solidFill>
                  <a:schemeClr val="bg1"/>
                </a:solidFill>
              </a:rPr>
              <a:t>https://www.ct.edu/curriculum/acme#committees</a:t>
            </a:r>
          </a:p>
        </p:txBody>
      </p:sp>
    </p:spTree>
    <p:extLst>
      <p:ext uri="{BB962C8B-B14F-4D97-AF65-F5344CB8AC3E}">
        <p14:creationId xmlns:p14="http://schemas.microsoft.com/office/powerpoint/2010/main" val="591488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425232-46B0-DC15-BA8B-1C07AF4D17EB}"/>
              </a:ext>
            </a:extLst>
          </p:cNvPr>
          <p:cNvSpPr>
            <a:spLocks noGrp="1"/>
          </p:cNvSpPr>
          <p:nvPr>
            <p:ph type="title"/>
          </p:nvPr>
        </p:nvSpPr>
        <p:spPr>
          <a:xfrm>
            <a:off x="524741" y="620392"/>
            <a:ext cx="3808268" cy="5504688"/>
          </a:xfrm>
        </p:spPr>
        <p:txBody>
          <a:bodyPr>
            <a:normAutofit/>
          </a:bodyPr>
          <a:lstStyle/>
          <a:p>
            <a:r>
              <a:rPr lang="en-US" sz="4700">
                <a:solidFill>
                  <a:schemeClr val="bg1"/>
                </a:solidFill>
              </a:rPr>
              <a:t>PROFESSIONAL LEARNING</a:t>
            </a:r>
            <a:br>
              <a:rPr lang="en-US" sz="4700">
                <a:solidFill>
                  <a:schemeClr val="bg1"/>
                </a:solidFill>
              </a:rPr>
            </a:br>
            <a:r>
              <a:rPr lang="en-US" sz="4700">
                <a:solidFill>
                  <a:schemeClr val="bg1"/>
                </a:solidFill>
              </a:rPr>
              <a:t>Menu of Options for Math PL</a:t>
            </a:r>
          </a:p>
        </p:txBody>
      </p:sp>
      <p:graphicFrame>
        <p:nvGraphicFramePr>
          <p:cNvPr id="14" name="Content Placeholder 2">
            <a:extLst>
              <a:ext uri="{FF2B5EF4-FFF2-40B4-BE49-F238E27FC236}">
                <a16:creationId xmlns:a16="http://schemas.microsoft.com/office/drawing/2014/main" id="{257032DA-3C1D-9DB5-57AE-33F7C4DE496E}"/>
              </a:ext>
            </a:extLst>
          </p:cNvPr>
          <p:cNvGraphicFramePr>
            <a:graphicFrameLocks noGrp="1"/>
          </p:cNvGraphicFramePr>
          <p:nvPr>
            <p:ph idx="1"/>
            <p:extLst>
              <p:ext uri="{D42A27DB-BD31-4B8C-83A1-F6EECF244321}">
                <p14:modId xmlns:p14="http://schemas.microsoft.com/office/powerpoint/2010/main" val="29374620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09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6F2D4246-534A-9CDC-73D6-635835944C4D}"/>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ACME English</a:t>
            </a:r>
          </a:p>
        </p:txBody>
      </p:sp>
      <p:sp>
        <p:nvSpPr>
          <p:cNvPr id="3" name="Subtitle 2">
            <a:extLst>
              <a:ext uri="{FF2B5EF4-FFF2-40B4-BE49-F238E27FC236}">
                <a16:creationId xmlns:a16="http://schemas.microsoft.com/office/drawing/2014/main" id="{47963DA3-5CF8-1553-D7F7-E80C362894FF}"/>
              </a:ext>
            </a:extLst>
          </p:cNvPr>
          <p:cNvSpPr>
            <a:spLocks noGrp="1"/>
          </p:cNvSpPr>
          <p:nvPr>
            <p:ph type="subTitle" idx="1"/>
          </p:nvPr>
        </p:nvSpPr>
        <p:spPr>
          <a:xfrm>
            <a:off x="835024" y="3809999"/>
            <a:ext cx="7025753" cy="1012778"/>
          </a:xfrm>
        </p:spPr>
        <p:txBody>
          <a:bodyPr>
            <a:normAutofit/>
          </a:bodyPr>
          <a:lstStyle/>
          <a:p>
            <a:pPr algn="l"/>
            <a:r>
              <a:rPr lang="en-US" dirty="0">
                <a:solidFill>
                  <a:schemeClr val="bg1"/>
                </a:solidFill>
              </a:rPr>
              <a:t>James Gentile and Andrew Sottile</a:t>
            </a:r>
          </a:p>
        </p:txBody>
      </p:sp>
    </p:spTree>
    <p:extLst>
      <p:ext uri="{BB962C8B-B14F-4D97-AF65-F5344CB8AC3E}">
        <p14:creationId xmlns:p14="http://schemas.microsoft.com/office/powerpoint/2010/main" val="1007559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733FBC2-9A1C-6F94-75B8-92C54F4F2B46}"/>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dirty="0">
                <a:solidFill>
                  <a:schemeClr val="bg1"/>
                </a:solidFill>
                <a:latin typeface="+mj-lt"/>
                <a:ea typeface="+mj-ea"/>
                <a:cs typeface="+mj-cs"/>
              </a:rPr>
              <a:t>Placement</a:t>
            </a:r>
          </a:p>
        </p:txBody>
      </p:sp>
      <p:sp>
        <p:nvSpPr>
          <p:cNvPr id="3" name="Text Placeholder 2">
            <a:extLst>
              <a:ext uri="{FF2B5EF4-FFF2-40B4-BE49-F238E27FC236}">
                <a16:creationId xmlns:a16="http://schemas.microsoft.com/office/drawing/2014/main" id="{5174B565-84BC-CDD5-E07E-C81F04090F4A}"/>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185815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460D9E7-8048-235F-DF39-43861DFF202D}"/>
              </a:ext>
            </a:extLst>
          </p:cNvPr>
          <p:cNvSpPr>
            <a:spLocks noGrp="1"/>
          </p:cNvSpPr>
          <p:nvPr>
            <p:ph type="title"/>
          </p:nvPr>
        </p:nvSpPr>
        <p:spPr>
          <a:xfrm>
            <a:off x="838200" y="643467"/>
            <a:ext cx="2951205" cy="5571066"/>
          </a:xfrm>
        </p:spPr>
        <p:txBody>
          <a:bodyPr>
            <a:normAutofit/>
          </a:bodyPr>
          <a:lstStyle/>
          <a:p>
            <a:r>
              <a:rPr lang="en-US">
                <a:solidFill>
                  <a:srgbClr val="FFFFFF"/>
                </a:solidFill>
              </a:rPr>
              <a:t>Placement Process</a:t>
            </a:r>
          </a:p>
        </p:txBody>
      </p:sp>
      <p:graphicFrame>
        <p:nvGraphicFramePr>
          <p:cNvPr id="5" name="Content Placeholder 2">
            <a:extLst>
              <a:ext uri="{FF2B5EF4-FFF2-40B4-BE49-F238E27FC236}">
                <a16:creationId xmlns:a16="http://schemas.microsoft.com/office/drawing/2014/main" id="{9D9DDDD2-9322-D588-803A-352271868196}"/>
              </a:ext>
            </a:extLst>
          </p:cNvPr>
          <p:cNvGraphicFramePr>
            <a:graphicFrameLocks noGrp="1"/>
          </p:cNvGraphicFramePr>
          <p:nvPr>
            <p:ph idx="1"/>
            <p:extLst>
              <p:ext uri="{D42A27DB-BD31-4B8C-83A1-F6EECF244321}">
                <p14:modId xmlns:p14="http://schemas.microsoft.com/office/powerpoint/2010/main" val="295981980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733FBC2-9A1C-6F94-75B8-92C54F4F2B46}"/>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Curriculum</a:t>
            </a:r>
          </a:p>
        </p:txBody>
      </p:sp>
      <p:sp>
        <p:nvSpPr>
          <p:cNvPr id="3" name="Text Placeholder 2">
            <a:extLst>
              <a:ext uri="{FF2B5EF4-FFF2-40B4-BE49-F238E27FC236}">
                <a16:creationId xmlns:a16="http://schemas.microsoft.com/office/drawing/2014/main" id="{5174B565-84BC-CDD5-E07E-C81F04090F4A}"/>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315654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27712F-4806-10DE-D3E5-AE9EFC4595CD}"/>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5C2534E-74A3-30D5-8B92-075CC18A663E}"/>
              </a:ext>
            </a:extLst>
          </p:cNvPr>
          <p:cNvSpPr>
            <a:spLocks noGrp="1"/>
          </p:cNvSpPr>
          <p:nvPr>
            <p:ph type="title"/>
          </p:nvPr>
        </p:nvSpPr>
        <p:spPr>
          <a:xfrm>
            <a:off x="838200" y="365125"/>
            <a:ext cx="10515600" cy="1325563"/>
          </a:xfrm>
        </p:spPr>
        <p:txBody>
          <a:bodyPr>
            <a:normAutofit/>
          </a:bodyPr>
          <a:lstStyle/>
          <a:p>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81908667-5244-FD84-6CA9-AC535039E84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7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733FBC2-9A1C-6F94-75B8-92C54F4F2B46}"/>
              </a:ext>
            </a:extLst>
          </p:cNvPr>
          <p:cNvSpPr>
            <a:spLocks noGrp="1"/>
          </p:cNvSpPr>
          <p:nvPr>
            <p:ph type="title"/>
          </p:nvPr>
        </p:nvSpPr>
        <p:spPr>
          <a:xfrm>
            <a:off x="838199" y="1120676"/>
            <a:ext cx="7021513" cy="2308324"/>
          </a:xfrm>
        </p:spPr>
        <p:txBody>
          <a:bodyPr vert="horz" lIns="91440" tIns="45720" rIns="91440" bIns="45720" rtlCol="0" anchor="b">
            <a:normAutofit fontScale="90000"/>
          </a:bodyPr>
          <a:lstStyle/>
          <a:p>
            <a:r>
              <a:rPr lang="en-US" sz="7200" dirty="0">
                <a:solidFill>
                  <a:schemeClr val="bg1"/>
                </a:solidFill>
              </a:rPr>
              <a:t>Transitional Supports (proposal)</a:t>
            </a:r>
            <a:endParaRPr lang="en-US" sz="72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5174B565-84BC-CDD5-E07E-C81F04090F4A}"/>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279476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0DD70F-6D83-2350-BE35-BADD5FD9B783}"/>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3DB89E5-E10F-6533-E13D-4263E726955D}"/>
              </a:ext>
            </a:extLst>
          </p:cNvPr>
          <p:cNvSpPr>
            <a:spLocks noGrp="1"/>
          </p:cNvSpPr>
          <p:nvPr>
            <p:ph type="title"/>
          </p:nvPr>
        </p:nvSpPr>
        <p:spPr>
          <a:xfrm>
            <a:off x="838200" y="365125"/>
            <a:ext cx="10515600" cy="1325563"/>
          </a:xfrm>
        </p:spPr>
        <p:txBody>
          <a:bodyPr>
            <a:normAutofit/>
          </a:bodyPr>
          <a:lstStyle/>
          <a:p>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5D80844-1BE1-73D6-8A0A-E1491A00A1E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33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733FBC2-9A1C-6F94-75B8-92C54F4F2B46}"/>
              </a:ext>
            </a:extLst>
          </p:cNvPr>
          <p:cNvSpPr>
            <a:spLocks noGrp="1"/>
          </p:cNvSpPr>
          <p:nvPr>
            <p:ph type="title"/>
          </p:nvPr>
        </p:nvSpPr>
        <p:spPr>
          <a:xfrm>
            <a:off x="838199" y="1120676"/>
            <a:ext cx="7021513" cy="2308324"/>
          </a:xfrm>
        </p:spPr>
        <p:txBody>
          <a:bodyPr vert="horz" lIns="91440" tIns="45720" rIns="91440" bIns="45720" rtlCol="0" anchor="b">
            <a:normAutofit fontScale="90000"/>
          </a:bodyPr>
          <a:lstStyle/>
          <a:p>
            <a:r>
              <a:rPr lang="en-US" sz="7200" dirty="0">
                <a:solidFill>
                  <a:schemeClr val="bg1"/>
                </a:solidFill>
              </a:rPr>
              <a:t>Professional Learning 2022-2023</a:t>
            </a:r>
            <a:endParaRPr lang="en-US" sz="72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5174B565-84BC-CDD5-E07E-C81F04090F4A}"/>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204764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C61273-CCBB-3581-98C9-D45BEA285492}"/>
              </a:ext>
            </a:extLst>
          </p:cNvPr>
          <p:cNvPicPr>
            <a:picLocks noChangeAspect="1"/>
          </p:cNvPicPr>
          <p:nvPr/>
        </p:nvPicPr>
        <p:blipFill rotWithShape="1">
          <a:blip r:embed="rId2">
            <a:alphaModFix amt="35000"/>
          </a:blip>
          <a:srcRect t="6565" b="9165"/>
          <a:stretch/>
        </p:blipFill>
        <p:spPr>
          <a:xfrm>
            <a:off x="20" y="10"/>
            <a:ext cx="12191980" cy="6857990"/>
          </a:xfrm>
          <a:prstGeom prst="rect">
            <a:avLst/>
          </a:prstGeom>
        </p:spPr>
      </p:pic>
      <p:sp>
        <p:nvSpPr>
          <p:cNvPr id="2" name="Title 1">
            <a:extLst>
              <a:ext uri="{FF2B5EF4-FFF2-40B4-BE49-F238E27FC236}">
                <a16:creationId xmlns:a16="http://schemas.microsoft.com/office/drawing/2014/main" id="{9ADC5DFA-8F39-432E-5CD6-A82FC309832B}"/>
              </a:ext>
            </a:extLst>
          </p:cNvPr>
          <p:cNvSpPr>
            <a:spLocks noGrp="1"/>
          </p:cNvSpPr>
          <p:nvPr>
            <p:ph type="title"/>
          </p:nvPr>
        </p:nvSpPr>
        <p:spPr>
          <a:xfrm>
            <a:off x="838200" y="365125"/>
            <a:ext cx="10515600" cy="1325563"/>
          </a:xfrm>
        </p:spPr>
        <p:txBody>
          <a:bodyPr>
            <a:normAutofit/>
          </a:bodyPr>
          <a:lstStyle/>
          <a:p>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0E5A1FE-C6ED-D19F-0776-C5905394DA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08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5D1E5-C917-07C3-ECE4-BA0187DCBBA7}"/>
              </a:ext>
            </a:extLst>
          </p:cNvPr>
          <p:cNvSpPr>
            <a:spLocks noGrp="1"/>
          </p:cNvSpPr>
          <p:nvPr>
            <p:ph type="title"/>
          </p:nvPr>
        </p:nvSpPr>
        <p:spPr>
          <a:xfrm>
            <a:off x="838201" y="1641752"/>
            <a:ext cx="4394200" cy="1323439"/>
          </a:xfrm>
        </p:spPr>
        <p:txBody>
          <a:bodyPr anchor="t">
            <a:normAutofit/>
          </a:bodyPr>
          <a:lstStyle/>
          <a:p>
            <a:r>
              <a:rPr lang="en-US" sz="4000">
                <a:solidFill>
                  <a:schemeClr val="bg1"/>
                </a:solidFill>
              </a:rPr>
              <a:t>Mark your Calendars!</a:t>
            </a:r>
          </a:p>
        </p:txBody>
      </p:sp>
      <p:sp>
        <p:nvSpPr>
          <p:cNvPr id="3" name="Content Placeholder 2">
            <a:extLst>
              <a:ext uri="{FF2B5EF4-FFF2-40B4-BE49-F238E27FC236}">
                <a16:creationId xmlns:a16="http://schemas.microsoft.com/office/drawing/2014/main" id="{6FFDBA82-78E2-6CBA-E9EF-D5F158F73B9A}"/>
              </a:ext>
            </a:extLst>
          </p:cNvPr>
          <p:cNvSpPr>
            <a:spLocks noGrp="1"/>
          </p:cNvSpPr>
          <p:nvPr>
            <p:ph idx="1"/>
          </p:nvPr>
        </p:nvSpPr>
        <p:spPr>
          <a:xfrm>
            <a:off x="838201" y="3146400"/>
            <a:ext cx="4394200" cy="2454300"/>
          </a:xfrm>
        </p:spPr>
        <p:txBody>
          <a:bodyPr>
            <a:normAutofit/>
          </a:bodyPr>
          <a:lstStyle/>
          <a:p>
            <a:r>
              <a:rPr lang="en-US" sz="2400" b="0" i="0">
                <a:solidFill>
                  <a:schemeClr val="bg1">
                    <a:alpha val="80000"/>
                  </a:schemeClr>
                </a:solidFill>
                <a:effectLst/>
                <a:latin typeface="-apple-system"/>
              </a:rPr>
              <a:t> Tuesday, </a:t>
            </a:r>
            <a:r>
              <a:rPr lang="en-US" sz="2400" u="none" strike="noStrike">
                <a:solidFill>
                  <a:schemeClr val="bg1">
                    <a:alpha val="80000"/>
                  </a:schemeClr>
                </a:solidFill>
                <a:effectLst/>
                <a:latin typeface="-apple-system"/>
              </a:rPr>
              <a:t>Nov 29, at 12:30.</a:t>
            </a:r>
          </a:p>
          <a:p>
            <a:r>
              <a:rPr lang="en-US" sz="2400">
                <a:solidFill>
                  <a:schemeClr val="bg1">
                    <a:alpha val="80000"/>
                  </a:schemeClr>
                </a:solidFill>
                <a:latin typeface="-apple-system"/>
              </a:rPr>
              <a:t>Tuesday, </a:t>
            </a:r>
            <a:r>
              <a:rPr lang="en-US" sz="2400" u="none" strike="noStrike">
                <a:solidFill>
                  <a:schemeClr val="bg1">
                    <a:alpha val="80000"/>
                  </a:schemeClr>
                </a:solidFill>
                <a:effectLst/>
                <a:latin typeface="-apple-system"/>
              </a:rPr>
              <a:t>Feb 28, at 12:30.</a:t>
            </a:r>
          </a:p>
          <a:p>
            <a:r>
              <a:rPr lang="en-US" sz="2400">
                <a:solidFill>
                  <a:schemeClr val="bg1">
                    <a:alpha val="80000"/>
                  </a:schemeClr>
                </a:solidFill>
                <a:latin typeface="-apple-system"/>
              </a:rPr>
              <a:t>Tuesday, </a:t>
            </a:r>
            <a:r>
              <a:rPr lang="en-US" sz="2400" u="none" strike="noStrike">
                <a:solidFill>
                  <a:schemeClr val="bg1">
                    <a:alpha val="80000"/>
                  </a:schemeClr>
                </a:solidFill>
                <a:effectLst/>
                <a:latin typeface="-apple-system"/>
              </a:rPr>
              <a:t>May 9 at 12:30.</a:t>
            </a:r>
            <a:endParaRPr lang="en-US" sz="2400">
              <a:solidFill>
                <a:schemeClr val="bg1">
                  <a:alpha val="80000"/>
                </a:schemeClr>
              </a:solidFill>
            </a:endParaRPr>
          </a:p>
        </p:txBody>
      </p:sp>
      <p:pic>
        <p:nvPicPr>
          <p:cNvPr id="5" name="Picture 4" descr="Red marker on a calendar">
            <a:extLst>
              <a:ext uri="{FF2B5EF4-FFF2-40B4-BE49-F238E27FC236}">
                <a16:creationId xmlns:a16="http://schemas.microsoft.com/office/drawing/2014/main" id="{0AE61379-603B-7E0C-9499-BD2B23F0AF4C}"/>
              </a:ext>
            </a:extLst>
          </p:cNvPr>
          <p:cNvPicPr>
            <a:picLocks noChangeAspect="1"/>
          </p:cNvPicPr>
          <p:nvPr/>
        </p:nvPicPr>
        <p:blipFill rotWithShape="1">
          <a:blip r:embed="rId2"/>
          <a:srcRect l="11419" r="25900"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46890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FA6FC9-67A3-0CE3-B54E-502B5D1C5A01}"/>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A9AC60D-F1BC-42E6-7FA1-B1BF5DC03934}"/>
              </a:ext>
            </a:extLst>
          </p:cNvPr>
          <p:cNvSpPr>
            <a:spLocks noGrp="1"/>
          </p:cNvSpPr>
          <p:nvPr>
            <p:ph type="title"/>
          </p:nvPr>
        </p:nvSpPr>
        <p:spPr>
          <a:xfrm>
            <a:off x="838200" y="365125"/>
            <a:ext cx="10515600" cy="1325563"/>
          </a:xfrm>
        </p:spPr>
        <p:txBody>
          <a:bodyPr>
            <a:normAutofit/>
          </a:bodyPr>
          <a:lstStyle/>
          <a:p>
            <a:r>
              <a:rPr lang="en-US" dirty="0"/>
              <a:t>Course for English Faculty</a:t>
            </a:r>
          </a:p>
        </p:txBody>
      </p:sp>
      <p:graphicFrame>
        <p:nvGraphicFramePr>
          <p:cNvPr id="5" name="Content Placeholder 2">
            <a:extLst>
              <a:ext uri="{FF2B5EF4-FFF2-40B4-BE49-F238E27FC236}">
                <a16:creationId xmlns:a16="http://schemas.microsoft.com/office/drawing/2014/main" id="{4D852B3B-8DAA-5E94-D986-C925EBCD189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20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E3DA7B7-945B-66A4-44CA-960484F9F816}"/>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Professional Learning</a:t>
            </a:r>
            <a:br>
              <a:rPr lang="en-US" dirty="0">
                <a:solidFill>
                  <a:srgbClr val="FFFFFF"/>
                </a:solidFill>
              </a:rPr>
            </a:br>
            <a:r>
              <a:rPr lang="en-US" dirty="0">
                <a:solidFill>
                  <a:srgbClr val="FFFFFF"/>
                </a:solidFill>
              </a:rPr>
              <a:t>Course</a:t>
            </a:r>
            <a:br>
              <a:rPr lang="en-US" dirty="0">
                <a:solidFill>
                  <a:srgbClr val="FFFFFF"/>
                </a:solidFill>
              </a:rPr>
            </a:br>
            <a:r>
              <a:rPr lang="en-US" dirty="0">
                <a:solidFill>
                  <a:srgbClr val="FFFFFF"/>
                </a:solidFill>
              </a:rPr>
              <a:t>Content</a:t>
            </a:r>
          </a:p>
        </p:txBody>
      </p:sp>
      <p:graphicFrame>
        <p:nvGraphicFramePr>
          <p:cNvPr id="5" name="Content Placeholder 2">
            <a:extLst>
              <a:ext uri="{FF2B5EF4-FFF2-40B4-BE49-F238E27FC236}">
                <a16:creationId xmlns:a16="http://schemas.microsoft.com/office/drawing/2014/main" id="{70DEAE86-25B2-242F-E44D-EF7C15B094FE}"/>
              </a:ext>
            </a:extLst>
          </p:cNvPr>
          <p:cNvGraphicFramePr>
            <a:graphicFrameLocks noGrp="1"/>
          </p:cNvGraphicFramePr>
          <p:nvPr>
            <p:ph idx="1"/>
            <p:extLst>
              <p:ext uri="{D42A27DB-BD31-4B8C-83A1-F6EECF244321}">
                <p14:modId xmlns:p14="http://schemas.microsoft.com/office/powerpoint/2010/main" val="242539132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94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360CFAF-419A-9975-1D8D-2B5446ED3F6E}"/>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C67C312-BDE9-1BDB-7384-B19CC2D2639C}"/>
              </a:ext>
            </a:extLst>
          </p:cNvPr>
          <p:cNvSpPr>
            <a:spLocks noGrp="1"/>
          </p:cNvSpPr>
          <p:nvPr>
            <p:ph type="title"/>
          </p:nvPr>
        </p:nvSpPr>
        <p:spPr>
          <a:xfrm>
            <a:off x="838200" y="365125"/>
            <a:ext cx="10515600" cy="1325563"/>
          </a:xfrm>
        </p:spPr>
        <p:txBody>
          <a:bodyPr>
            <a:normAutofit/>
          </a:bodyPr>
          <a:lstStyle/>
          <a:p>
            <a:r>
              <a:rPr lang="en-US">
                <a:solidFill>
                  <a:srgbClr val="FFFFFF"/>
                </a:solidFill>
              </a:rPr>
              <a:t>Additional PL Opportunities</a:t>
            </a:r>
          </a:p>
        </p:txBody>
      </p:sp>
      <p:graphicFrame>
        <p:nvGraphicFramePr>
          <p:cNvPr id="16" name="Content Placeholder 2">
            <a:extLst>
              <a:ext uri="{FF2B5EF4-FFF2-40B4-BE49-F238E27FC236}">
                <a16:creationId xmlns:a16="http://schemas.microsoft.com/office/drawing/2014/main" id="{1CCB09FB-9D2C-A212-E409-AE444CDF24B9}"/>
              </a:ext>
            </a:extLst>
          </p:cNvPr>
          <p:cNvGraphicFramePr>
            <a:graphicFrameLocks noGrp="1"/>
          </p:cNvGraphicFramePr>
          <p:nvPr>
            <p:ph idx="1"/>
            <p:extLst>
              <p:ext uri="{D42A27DB-BD31-4B8C-83A1-F6EECF244321}">
                <p14:modId xmlns:p14="http://schemas.microsoft.com/office/powerpoint/2010/main" val="35992291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50776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CEA8FD6-A8B3-14E7-ADD6-C5BD7FC2E501}"/>
              </a:ext>
            </a:extLst>
          </p:cNvPr>
          <p:cNvSpPr>
            <a:spLocks noGrp="1"/>
          </p:cNvSpPr>
          <p:nvPr>
            <p:ph type="ctrTitle"/>
          </p:nvPr>
        </p:nvSpPr>
        <p:spPr>
          <a:xfrm>
            <a:off x="838199" y="1120676"/>
            <a:ext cx="7021513" cy="2308324"/>
          </a:xfrm>
        </p:spPr>
        <p:txBody>
          <a:bodyPr>
            <a:normAutofit/>
          </a:bodyPr>
          <a:lstStyle/>
          <a:p>
            <a:pPr algn="l"/>
            <a:r>
              <a:rPr lang="en-US" sz="7200" dirty="0">
                <a:solidFill>
                  <a:schemeClr val="bg1"/>
                </a:solidFill>
              </a:rPr>
              <a:t>ACME ESOL</a:t>
            </a:r>
          </a:p>
        </p:txBody>
      </p:sp>
      <p:sp>
        <p:nvSpPr>
          <p:cNvPr id="3" name="Subtitle 2">
            <a:extLst>
              <a:ext uri="{FF2B5EF4-FFF2-40B4-BE49-F238E27FC236}">
                <a16:creationId xmlns:a16="http://schemas.microsoft.com/office/drawing/2014/main" id="{2592A889-1858-5F53-67A2-F5D2799CA4C8}"/>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Hannah Moeckel-Rieke and Melanie Majeski </a:t>
            </a:r>
          </a:p>
        </p:txBody>
      </p:sp>
    </p:spTree>
    <p:extLst>
      <p:ext uri="{BB962C8B-B14F-4D97-AF65-F5344CB8AC3E}">
        <p14:creationId xmlns:p14="http://schemas.microsoft.com/office/powerpoint/2010/main" val="344337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B6B64F7-68AD-5866-EC4D-C8B4A052D275}"/>
              </a:ext>
            </a:extLst>
          </p:cNvPr>
          <p:cNvSpPr>
            <a:spLocks noGrp="1"/>
          </p:cNvSpPr>
          <p:nvPr>
            <p:ph type="title"/>
          </p:nvPr>
        </p:nvSpPr>
        <p:spPr>
          <a:xfrm>
            <a:off x="838199" y="1120676"/>
            <a:ext cx="7021513" cy="2308324"/>
          </a:xfrm>
        </p:spPr>
        <p:txBody>
          <a:bodyPr vert="horz" lIns="91440" tIns="45720" rIns="91440" bIns="45720" rtlCol="0" anchor="b">
            <a:normAutofit/>
          </a:bodyPr>
          <a:lstStyle/>
          <a:p>
            <a:br>
              <a:rPr lang="en-US" sz="4000" kern="1200">
                <a:solidFill>
                  <a:schemeClr val="bg1"/>
                </a:solidFill>
                <a:latin typeface="+mj-lt"/>
                <a:ea typeface="+mj-ea"/>
                <a:cs typeface="+mj-cs"/>
              </a:rPr>
            </a:br>
            <a:br>
              <a:rPr lang="en-US" sz="4000" kern="1200">
                <a:solidFill>
                  <a:schemeClr val="bg1"/>
                </a:solidFill>
                <a:latin typeface="+mj-lt"/>
                <a:ea typeface="+mj-ea"/>
                <a:cs typeface="+mj-cs"/>
              </a:rPr>
            </a:br>
            <a:br>
              <a:rPr lang="en-US" sz="4000" kern="1200">
                <a:solidFill>
                  <a:schemeClr val="bg1"/>
                </a:solidFill>
                <a:latin typeface="+mj-lt"/>
                <a:ea typeface="+mj-ea"/>
                <a:cs typeface="+mj-cs"/>
              </a:rPr>
            </a:br>
            <a:r>
              <a:rPr lang="en-US" sz="4000" kern="1200">
                <a:solidFill>
                  <a:schemeClr val="bg1"/>
                </a:solidFill>
                <a:latin typeface="+mj-lt"/>
                <a:ea typeface="+mj-ea"/>
                <a:cs typeface="+mj-cs"/>
              </a:rPr>
              <a:t>Placement</a:t>
            </a:r>
          </a:p>
        </p:txBody>
      </p:sp>
    </p:spTree>
    <p:extLst>
      <p:ext uri="{BB962C8B-B14F-4D97-AF65-F5344CB8AC3E}">
        <p14:creationId xmlns:p14="http://schemas.microsoft.com/office/powerpoint/2010/main" val="64940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45B7F9-1CE7-B9B3-E631-449E8C1AAA71}"/>
              </a:ext>
            </a:extLst>
          </p:cNvPr>
          <p:cNvSpPr>
            <a:spLocks noGrp="1"/>
          </p:cNvSpPr>
          <p:nvPr>
            <p:ph type="title"/>
          </p:nvPr>
        </p:nvSpPr>
        <p:spPr>
          <a:xfrm>
            <a:off x="838200" y="643467"/>
            <a:ext cx="2951205" cy="5571066"/>
          </a:xfrm>
        </p:spPr>
        <p:txBody>
          <a:bodyPr>
            <a:normAutofit/>
          </a:bodyPr>
          <a:lstStyle/>
          <a:p>
            <a:r>
              <a:rPr lang="en-US">
                <a:solidFill>
                  <a:srgbClr val="FFFFFF"/>
                </a:solidFill>
              </a:rPr>
              <a:t>ESOL placement method</a:t>
            </a:r>
          </a:p>
        </p:txBody>
      </p:sp>
      <p:sp>
        <p:nvSpPr>
          <p:cNvPr id="14" name="Rectangle: Rounded Corners 1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955763E-F332-C59C-F511-DCAE5273C8DA}"/>
              </a:ext>
            </a:extLst>
          </p:cNvPr>
          <p:cNvGraphicFramePr>
            <a:graphicFrameLocks noGrp="1"/>
          </p:cNvGraphicFramePr>
          <p:nvPr>
            <p:ph idx="1"/>
            <p:extLst>
              <p:ext uri="{D42A27DB-BD31-4B8C-83A1-F6EECF244321}">
                <p14:modId xmlns:p14="http://schemas.microsoft.com/office/powerpoint/2010/main" val="1029045596"/>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887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1813-FF3B-F228-EFAB-D98D46B37C9D}"/>
              </a:ext>
            </a:extLst>
          </p:cNvPr>
          <p:cNvSpPr>
            <a:spLocks noGrp="1"/>
          </p:cNvSpPr>
          <p:nvPr>
            <p:ph type="title"/>
          </p:nvPr>
        </p:nvSpPr>
        <p:spPr>
          <a:xfrm>
            <a:off x="838200" y="557189"/>
            <a:ext cx="3374136" cy="5567891"/>
          </a:xfrm>
        </p:spPr>
        <p:txBody>
          <a:bodyPr>
            <a:normAutofit/>
          </a:bodyPr>
          <a:lstStyle/>
          <a:p>
            <a:r>
              <a:rPr lang="en-US" sz="5200"/>
              <a:t>Step 1: Application process</a:t>
            </a:r>
          </a:p>
        </p:txBody>
      </p:sp>
      <p:graphicFrame>
        <p:nvGraphicFramePr>
          <p:cNvPr id="5" name="Content Placeholder 2">
            <a:extLst>
              <a:ext uri="{FF2B5EF4-FFF2-40B4-BE49-F238E27FC236}">
                <a16:creationId xmlns:a16="http://schemas.microsoft.com/office/drawing/2014/main" id="{5507D4EB-F3CD-E184-6F2B-C440677EC4BB}"/>
              </a:ext>
            </a:extLst>
          </p:cNvPr>
          <p:cNvGraphicFramePr>
            <a:graphicFrameLocks noGrp="1"/>
          </p:cNvGraphicFramePr>
          <p:nvPr>
            <p:ph idx="1"/>
            <p:extLst>
              <p:ext uri="{D42A27DB-BD31-4B8C-83A1-F6EECF244321}">
                <p14:modId xmlns:p14="http://schemas.microsoft.com/office/powerpoint/2010/main" val="88670608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935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7DDE9-2CC9-0C81-F9EA-0E14F05F8A7A}"/>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kern="1200">
                <a:solidFill>
                  <a:schemeClr val="bg1"/>
                </a:solidFill>
                <a:latin typeface="+mj-lt"/>
                <a:ea typeface="+mj-ea"/>
                <a:cs typeface="+mj-cs"/>
              </a:rPr>
              <a:t>Step 2. Language test and writing sample</a:t>
            </a:r>
          </a:p>
        </p:txBody>
      </p:sp>
      <p:graphicFrame>
        <p:nvGraphicFramePr>
          <p:cNvPr id="5" name="Content Placeholder 2">
            <a:extLst>
              <a:ext uri="{FF2B5EF4-FFF2-40B4-BE49-F238E27FC236}">
                <a16:creationId xmlns:a16="http://schemas.microsoft.com/office/drawing/2014/main" id="{66B98D2D-F1E7-8F42-6E14-0CA921C3BA0F}"/>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15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91492-F0DC-952B-124E-728CDFCAC026}"/>
              </a:ext>
            </a:extLst>
          </p:cNvPr>
          <p:cNvSpPr>
            <a:spLocks noGrp="1"/>
          </p:cNvSpPr>
          <p:nvPr>
            <p:ph type="title"/>
          </p:nvPr>
        </p:nvSpPr>
        <p:spPr>
          <a:xfrm>
            <a:off x="838200" y="557189"/>
            <a:ext cx="3374136" cy="5567891"/>
          </a:xfrm>
        </p:spPr>
        <p:txBody>
          <a:bodyPr>
            <a:normAutofit/>
          </a:bodyPr>
          <a:lstStyle/>
          <a:p>
            <a:r>
              <a:rPr lang="en-US" sz="5200"/>
              <a:t>Step 3: Advising Interview</a:t>
            </a:r>
          </a:p>
        </p:txBody>
      </p:sp>
      <p:graphicFrame>
        <p:nvGraphicFramePr>
          <p:cNvPr id="5" name="Content Placeholder 2">
            <a:extLst>
              <a:ext uri="{FF2B5EF4-FFF2-40B4-BE49-F238E27FC236}">
                <a16:creationId xmlns:a16="http://schemas.microsoft.com/office/drawing/2014/main" id="{2A36AA48-EA6E-70E7-1705-501B9996C3DD}"/>
              </a:ext>
            </a:extLst>
          </p:cNvPr>
          <p:cNvGraphicFramePr>
            <a:graphicFrameLocks noGrp="1"/>
          </p:cNvGraphicFramePr>
          <p:nvPr>
            <p:ph idx="1"/>
            <p:extLst>
              <p:ext uri="{D42A27DB-BD31-4B8C-83A1-F6EECF244321}">
                <p14:modId xmlns:p14="http://schemas.microsoft.com/office/powerpoint/2010/main" val="239613643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31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14C25F7-ABE9-2704-D485-3FB83080F30D}"/>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Curriculum</a:t>
            </a:r>
          </a:p>
        </p:txBody>
      </p:sp>
      <p:sp>
        <p:nvSpPr>
          <p:cNvPr id="3" name="Text Placeholder 2">
            <a:extLst>
              <a:ext uri="{FF2B5EF4-FFF2-40B4-BE49-F238E27FC236}">
                <a16:creationId xmlns:a16="http://schemas.microsoft.com/office/drawing/2014/main" id="{3D04F992-76BB-9B0A-1A0D-BD54BBF355F8}"/>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195105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Picture 12" descr="Calendar">
            <a:extLst>
              <a:ext uri="{FF2B5EF4-FFF2-40B4-BE49-F238E27FC236}">
                <a16:creationId xmlns:a16="http://schemas.microsoft.com/office/drawing/2014/main" id="{E6538F52-6725-A9ED-637A-0CE265A86262}"/>
              </a:ext>
            </a:extLst>
          </p:cNvPr>
          <p:cNvPicPr>
            <a:picLocks noChangeAspect="1"/>
          </p:cNvPicPr>
          <p:nvPr/>
        </p:nvPicPr>
        <p:blipFill rotWithShape="1">
          <a:blip r:embed="rId2"/>
          <a:srcRect l="28340" r="24399"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50BFC4-3D56-54BD-9F1C-5F030749B9AF}"/>
              </a:ext>
            </a:extLst>
          </p:cNvPr>
          <p:cNvSpPr>
            <a:spLocks noGrp="1"/>
          </p:cNvSpPr>
          <p:nvPr>
            <p:ph type="title"/>
          </p:nvPr>
        </p:nvSpPr>
        <p:spPr>
          <a:xfrm>
            <a:off x="5827048" y="407987"/>
            <a:ext cx="5721484" cy="1325563"/>
          </a:xfrm>
        </p:spPr>
        <p:txBody>
          <a:bodyPr>
            <a:normAutofit/>
          </a:bodyPr>
          <a:lstStyle/>
          <a:p>
            <a:r>
              <a:rPr lang="en-US"/>
              <a:t>Draft Timeline of ACME in CT State Context</a:t>
            </a:r>
          </a:p>
        </p:txBody>
      </p:sp>
      <p:sp>
        <p:nvSpPr>
          <p:cNvPr id="28" name="Content Placeholder 2">
            <a:extLst>
              <a:ext uri="{FF2B5EF4-FFF2-40B4-BE49-F238E27FC236}">
                <a16:creationId xmlns:a16="http://schemas.microsoft.com/office/drawing/2014/main" id="{8D8795CE-1727-84C3-0FC3-2D944A3E492F}"/>
              </a:ext>
            </a:extLst>
          </p:cNvPr>
          <p:cNvSpPr>
            <a:spLocks noGrp="1"/>
          </p:cNvSpPr>
          <p:nvPr>
            <p:ph idx="1"/>
          </p:nvPr>
        </p:nvSpPr>
        <p:spPr>
          <a:xfrm>
            <a:off x="5827048" y="1868487"/>
            <a:ext cx="5721484" cy="4351338"/>
          </a:xfrm>
        </p:spPr>
        <p:txBody>
          <a:bodyPr>
            <a:normAutofit/>
          </a:bodyPr>
          <a:lstStyle/>
          <a:p>
            <a:pPr marL="0" marR="0">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October—CT State College Application goes live for Fall 2023</a:t>
            </a:r>
          </a:p>
          <a:p>
            <a:pPr marL="0" marR="0">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October—CT State Catalog is live for Fall 2023</a:t>
            </a:r>
          </a:p>
          <a:p>
            <a:pPr marL="0" marR="0">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December 6</a:t>
            </a:r>
            <a:r>
              <a:rPr lang="en-US" sz="22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2200">
                <a:effectLst/>
                <a:latin typeface="Calibri" panose="020F0502020204030204" pitchFamily="34" charset="0"/>
                <a:ea typeface="Calibri" panose="020F0502020204030204" pitchFamily="34" charset="0"/>
                <a:cs typeface="Times New Roman" panose="02020603050405020304" pitchFamily="18" charset="0"/>
              </a:rPr>
              <a:t>—ACME Webinar recorded </a:t>
            </a:r>
          </a:p>
          <a:p>
            <a:pPr marL="0" marR="0">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January/February—Final opportunity for Fall 2023 Curriculum Revisions</a:t>
            </a:r>
          </a:p>
          <a:p>
            <a:pPr marL="0" marR="0">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January—ACME placement scores (GPA, etc.) </a:t>
            </a:r>
          </a:p>
          <a:p>
            <a:pPr marL="0" marR="0">
              <a:spcBef>
                <a:spcPts val="0"/>
              </a:spcBef>
              <a:spcAft>
                <a:spcPts val="800"/>
              </a:spcAft>
            </a:pPr>
            <a:r>
              <a:rPr lang="en-US" sz="2200">
                <a:latin typeface="Calibri" panose="020F0502020204030204" pitchFamily="34" charset="0"/>
                <a:ea typeface="Calibri" panose="020F0502020204030204" pitchFamily="34" charset="0"/>
                <a:cs typeface="Times New Roman" panose="02020603050405020304" pitchFamily="18" charset="0"/>
              </a:rPr>
              <a:t>February</a:t>
            </a:r>
            <a:r>
              <a:rPr lang="en-US" sz="2200">
                <a:effectLst/>
                <a:latin typeface="Calibri" panose="020F0502020204030204" pitchFamily="34" charset="0"/>
                <a:ea typeface="Calibri" panose="020F0502020204030204" pitchFamily="34" charset="0"/>
                <a:cs typeface="Times New Roman" panose="02020603050405020304" pitchFamily="18" charset="0"/>
              </a:rPr>
              <a:t>—Fall 2023 Course Schedule is finalized</a:t>
            </a:r>
          </a:p>
          <a:p>
            <a:pPr marL="0" marR="0">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March—Summer 2023 Registration opens</a:t>
            </a:r>
          </a:p>
          <a:p>
            <a:pPr marL="0" marR="0">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April 4</a:t>
            </a:r>
            <a:r>
              <a:rPr lang="en-US" sz="22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2200">
                <a:effectLst/>
                <a:latin typeface="Calibri" panose="020F0502020204030204" pitchFamily="34" charset="0"/>
                <a:ea typeface="Calibri" panose="020F0502020204030204" pitchFamily="34" charset="0"/>
                <a:cs typeface="Times New Roman" panose="02020603050405020304" pitchFamily="18" charset="0"/>
              </a:rPr>
              <a:t>—Fall 2023 Registration Begins</a:t>
            </a:r>
          </a:p>
          <a:p>
            <a:pPr marL="0" indent="0">
              <a:buNone/>
            </a:pPr>
            <a:endParaRPr lang="en-US" sz="2200"/>
          </a:p>
        </p:txBody>
      </p:sp>
    </p:spTree>
    <p:extLst>
      <p:ext uri="{BB962C8B-B14F-4D97-AF65-F5344CB8AC3E}">
        <p14:creationId xmlns:p14="http://schemas.microsoft.com/office/powerpoint/2010/main" val="3497777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29FDB-11EE-49F0-8AD9-965E519D8024}"/>
              </a:ext>
            </a:extLst>
          </p:cNvPr>
          <p:cNvSpPr>
            <a:spLocks noGrp="1"/>
          </p:cNvSpPr>
          <p:nvPr>
            <p:ph type="title"/>
          </p:nvPr>
        </p:nvSpPr>
        <p:spPr>
          <a:xfrm>
            <a:off x="838200" y="557189"/>
            <a:ext cx="3374136" cy="5567891"/>
          </a:xfrm>
        </p:spPr>
        <p:txBody>
          <a:bodyPr>
            <a:normAutofit/>
          </a:bodyPr>
          <a:lstStyle/>
          <a:p>
            <a:r>
              <a:rPr lang="en-US" sz="5200"/>
              <a:t>Curriculum</a:t>
            </a:r>
          </a:p>
        </p:txBody>
      </p:sp>
      <p:graphicFrame>
        <p:nvGraphicFramePr>
          <p:cNvPr id="5" name="Content Placeholder 2">
            <a:extLst>
              <a:ext uri="{FF2B5EF4-FFF2-40B4-BE49-F238E27FC236}">
                <a16:creationId xmlns:a16="http://schemas.microsoft.com/office/drawing/2014/main" id="{1997CEA0-41C7-6B83-425E-B1FD7A2EE300}"/>
              </a:ext>
            </a:extLst>
          </p:cNvPr>
          <p:cNvGraphicFramePr>
            <a:graphicFrameLocks noGrp="1"/>
          </p:cNvGraphicFramePr>
          <p:nvPr>
            <p:ph idx="1"/>
            <p:extLst>
              <p:ext uri="{D42A27DB-BD31-4B8C-83A1-F6EECF244321}">
                <p14:modId xmlns:p14="http://schemas.microsoft.com/office/powerpoint/2010/main" val="282709936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05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733FBC2-9A1C-6F94-75B8-92C54F4F2B46}"/>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Support</a:t>
            </a:r>
          </a:p>
        </p:txBody>
      </p:sp>
      <p:sp>
        <p:nvSpPr>
          <p:cNvPr id="3" name="Text Placeholder 2">
            <a:extLst>
              <a:ext uri="{FF2B5EF4-FFF2-40B4-BE49-F238E27FC236}">
                <a16:creationId xmlns:a16="http://schemas.microsoft.com/office/drawing/2014/main" id="{5174B565-84BC-CDD5-E07E-C81F04090F4A}"/>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2792643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B133E-0DF9-AC01-5D03-B997E50E37AF}"/>
              </a:ext>
            </a:extLst>
          </p:cNvPr>
          <p:cNvSpPr>
            <a:spLocks noGrp="1"/>
          </p:cNvSpPr>
          <p:nvPr>
            <p:ph type="title"/>
          </p:nvPr>
        </p:nvSpPr>
        <p:spPr>
          <a:xfrm>
            <a:off x="838200" y="557188"/>
            <a:ext cx="10515600" cy="1133499"/>
          </a:xfrm>
        </p:spPr>
        <p:txBody>
          <a:bodyPr>
            <a:normAutofit/>
          </a:bodyPr>
          <a:lstStyle/>
          <a:p>
            <a:pPr algn="ctr"/>
            <a:r>
              <a:rPr lang="en-US" sz="5200"/>
              <a:t>Support</a:t>
            </a:r>
          </a:p>
        </p:txBody>
      </p:sp>
      <p:graphicFrame>
        <p:nvGraphicFramePr>
          <p:cNvPr id="5" name="Content Placeholder 2">
            <a:extLst>
              <a:ext uri="{FF2B5EF4-FFF2-40B4-BE49-F238E27FC236}">
                <a16:creationId xmlns:a16="http://schemas.microsoft.com/office/drawing/2014/main" id="{BDE09CB9-2446-9FA1-9883-D9E2328329E7}"/>
              </a:ext>
            </a:extLst>
          </p:cNvPr>
          <p:cNvGraphicFramePr>
            <a:graphicFrameLocks noGrp="1"/>
          </p:cNvGraphicFramePr>
          <p:nvPr>
            <p:ph idx="1"/>
            <p:extLst>
              <p:ext uri="{D42A27DB-BD31-4B8C-83A1-F6EECF244321}">
                <p14:modId xmlns:p14="http://schemas.microsoft.com/office/powerpoint/2010/main" val="30365892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19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14C25F7-ABE9-2704-D485-3FB83080F30D}"/>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Professional Learning</a:t>
            </a:r>
          </a:p>
        </p:txBody>
      </p:sp>
      <p:sp>
        <p:nvSpPr>
          <p:cNvPr id="3" name="Text Placeholder 2">
            <a:extLst>
              <a:ext uri="{FF2B5EF4-FFF2-40B4-BE49-F238E27FC236}">
                <a16:creationId xmlns:a16="http://schemas.microsoft.com/office/drawing/2014/main" id="{3D04F992-76BB-9B0A-1A0D-BD54BBF355F8}"/>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3484702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5FCF8-8737-0B8F-EF6A-ECF9CC38BCBC}"/>
              </a:ext>
            </a:extLst>
          </p:cNvPr>
          <p:cNvSpPr>
            <a:spLocks noGrp="1"/>
          </p:cNvSpPr>
          <p:nvPr>
            <p:ph type="title"/>
          </p:nvPr>
        </p:nvSpPr>
        <p:spPr>
          <a:xfrm>
            <a:off x="838200" y="557188"/>
            <a:ext cx="10515600" cy="1133499"/>
          </a:xfrm>
        </p:spPr>
        <p:txBody>
          <a:bodyPr>
            <a:normAutofit/>
          </a:bodyPr>
          <a:lstStyle/>
          <a:p>
            <a:pPr algn="ctr"/>
            <a:r>
              <a:rPr lang="en-US" sz="5200"/>
              <a:t>Plan for PL</a:t>
            </a:r>
          </a:p>
        </p:txBody>
      </p:sp>
      <p:graphicFrame>
        <p:nvGraphicFramePr>
          <p:cNvPr id="5" name="Content Placeholder 2">
            <a:extLst>
              <a:ext uri="{FF2B5EF4-FFF2-40B4-BE49-F238E27FC236}">
                <a16:creationId xmlns:a16="http://schemas.microsoft.com/office/drawing/2014/main" id="{3C02F0DF-9E8C-5D00-0B2A-7A363F0D6D11}"/>
              </a:ext>
            </a:extLst>
          </p:cNvPr>
          <p:cNvGraphicFramePr>
            <a:graphicFrameLocks noGrp="1"/>
          </p:cNvGraphicFramePr>
          <p:nvPr>
            <p:ph idx="1"/>
            <p:extLst>
              <p:ext uri="{D42A27DB-BD31-4B8C-83A1-F6EECF244321}">
                <p14:modId xmlns:p14="http://schemas.microsoft.com/office/powerpoint/2010/main" val="315878437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63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ECE95E-A77C-CDA9-2478-505C4F5C9380}"/>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ACME Math</a:t>
            </a:r>
          </a:p>
        </p:txBody>
      </p:sp>
      <p:sp>
        <p:nvSpPr>
          <p:cNvPr id="3" name="Text Placeholder 2">
            <a:extLst>
              <a:ext uri="{FF2B5EF4-FFF2-40B4-BE49-F238E27FC236}">
                <a16:creationId xmlns:a16="http://schemas.microsoft.com/office/drawing/2014/main" id="{9EE7086A-590B-EDF9-B581-11A144AD4891}"/>
              </a:ext>
            </a:extLst>
          </p:cNvPr>
          <p:cNvSpPr>
            <a:spLocks noGrp="1"/>
          </p:cNvSpPr>
          <p:nvPr>
            <p:ph type="body" idx="1"/>
          </p:nvPr>
        </p:nvSpPr>
        <p:spPr>
          <a:xfrm>
            <a:off x="3820817" y="4409960"/>
            <a:ext cx="4508641" cy="1116414"/>
          </a:xfrm>
        </p:spPr>
        <p:txBody>
          <a:bodyPr vert="horz" lIns="91440" tIns="45720" rIns="91440" bIns="45720" rtlCol="0">
            <a:normAutofit/>
          </a:bodyPr>
          <a:lstStyle/>
          <a:p>
            <a:pPr algn="ctr"/>
            <a:r>
              <a:rPr lang="en-US" sz="2000" kern="1200">
                <a:solidFill>
                  <a:schemeClr val="bg1"/>
                </a:solidFill>
                <a:latin typeface="+mn-lt"/>
                <a:ea typeface="+mn-ea"/>
                <a:cs typeface="+mn-cs"/>
              </a:rPr>
              <a:t>Debora Rimkus and Andre Freeman</a:t>
            </a: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05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AEB681-DAD1-FF0F-27CA-14EAA516CFC8}"/>
              </a:ext>
            </a:extLst>
          </p:cNvPr>
          <p:cNvSpPr>
            <a:spLocks noGrp="1"/>
          </p:cNvSpPr>
          <p:nvPr>
            <p:ph type="title"/>
          </p:nvPr>
        </p:nvSpPr>
        <p:spPr>
          <a:xfrm>
            <a:off x="838200" y="704088"/>
            <a:ext cx="3529953" cy="2980944"/>
          </a:xfrm>
        </p:spPr>
        <p:txBody>
          <a:bodyPr>
            <a:normAutofit/>
          </a:bodyPr>
          <a:lstStyle/>
          <a:p>
            <a:r>
              <a:rPr lang="en-US">
                <a:solidFill>
                  <a:schemeClr val="bg1"/>
                </a:solidFill>
              </a:rPr>
              <a:t>Math Placement</a:t>
            </a:r>
          </a:p>
        </p:txBody>
      </p:sp>
      <p:sp>
        <p:nvSpPr>
          <p:cNvPr id="3" name="Content Placeholder 2">
            <a:extLst>
              <a:ext uri="{FF2B5EF4-FFF2-40B4-BE49-F238E27FC236}">
                <a16:creationId xmlns:a16="http://schemas.microsoft.com/office/drawing/2014/main" id="{04A48B14-3AB0-1495-4511-7C30173666D1}"/>
              </a:ext>
            </a:extLst>
          </p:cNvPr>
          <p:cNvSpPr>
            <a:spLocks noGrp="1"/>
          </p:cNvSpPr>
          <p:nvPr>
            <p:ph idx="1"/>
          </p:nvPr>
        </p:nvSpPr>
        <p:spPr>
          <a:xfrm>
            <a:off x="6212410" y="704088"/>
            <a:ext cx="5135293" cy="5248656"/>
          </a:xfrm>
        </p:spPr>
        <p:txBody>
          <a:bodyPr anchor="ctr">
            <a:normAutofit/>
          </a:bodyPr>
          <a:lstStyle/>
          <a:p>
            <a:r>
              <a:rPr lang="en-US" sz="1500"/>
              <a:t>Still in development</a:t>
            </a:r>
          </a:p>
          <a:p>
            <a:pPr lvl="1"/>
            <a:r>
              <a:rPr lang="en-US" sz="1500"/>
              <a:t>By default, students will be placed into a college-level course alone or a college-level course with a corequisite support course based on their GPA</a:t>
            </a:r>
          </a:p>
          <a:p>
            <a:pPr lvl="1"/>
            <a:r>
              <a:rPr lang="en-US" sz="1500"/>
              <a:t>Students who place into the corequisite support course will be advised to go through the Guided Self Placement (GSP) process</a:t>
            </a:r>
          </a:p>
          <a:p>
            <a:pPr lvl="1"/>
            <a:r>
              <a:rPr lang="en-US" sz="1500"/>
              <a:t>The GSP process includes a math questionnaire to guide students’ choice of whether to remain in the corequisite support course or to attempt the college-level course without corequisite support</a:t>
            </a:r>
          </a:p>
          <a:p>
            <a:pPr lvl="2"/>
            <a:r>
              <a:rPr lang="en-US" sz="1500"/>
              <a:t>The questionnaire evaluates students’ experiences and attitudes towards math as well as their comfort level with sample math problems</a:t>
            </a:r>
          </a:p>
          <a:p>
            <a:pPr lvl="1"/>
            <a:r>
              <a:rPr lang="en-US" sz="1500"/>
              <a:t>Students who place into college-level alone may elect to take the corequisite support course if they wish</a:t>
            </a:r>
          </a:p>
          <a:p>
            <a:pPr lvl="1"/>
            <a:r>
              <a:rPr lang="en-US" sz="1500"/>
              <a:t>Placement in the Pathway to Calculus above College Algebra will use multiple measures such as a placement test or SAT/ACT scores</a:t>
            </a:r>
          </a:p>
          <a:p>
            <a:pPr lvl="1"/>
            <a:endParaRPr lang="en-US" sz="1500"/>
          </a:p>
        </p:txBody>
      </p:sp>
    </p:spTree>
    <p:extLst>
      <p:ext uri="{BB962C8B-B14F-4D97-AF65-F5344CB8AC3E}">
        <p14:creationId xmlns:p14="http://schemas.microsoft.com/office/powerpoint/2010/main" val="169355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EBDCEAA8-E285-22A8-96C6-0F0402880E8B}"/>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ACFC02B-22CA-2C82-3EEA-5ABD757109D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Curriculum</a:t>
            </a:r>
          </a:p>
        </p:txBody>
      </p:sp>
      <p:sp>
        <p:nvSpPr>
          <p:cNvPr id="3" name="Text Placeholder 2">
            <a:extLst>
              <a:ext uri="{FF2B5EF4-FFF2-40B4-BE49-F238E27FC236}">
                <a16:creationId xmlns:a16="http://schemas.microsoft.com/office/drawing/2014/main" id="{12D8F3EB-6FB6-5D3F-5CC4-CE3272D811A1}"/>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21126953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716D3D-2EA6-104A-380F-932E3ED47692}"/>
              </a:ext>
            </a:extLst>
          </p:cNvPr>
          <p:cNvPicPr>
            <a:picLocks noChangeAspect="1"/>
          </p:cNvPicPr>
          <p:nvPr/>
        </p:nvPicPr>
        <p:blipFill rotWithShape="1">
          <a:blip r:embed="rId2">
            <a:alphaModFix amt="35000"/>
          </a:blip>
          <a:srcRect b="12791"/>
          <a:stretch/>
        </p:blipFill>
        <p:spPr>
          <a:xfrm>
            <a:off x="20" y="10"/>
            <a:ext cx="12191980" cy="6857990"/>
          </a:xfrm>
          <a:prstGeom prst="rect">
            <a:avLst/>
          </a:prstGeom>
        </p:spPr>
      </p:pic>
      <p:sp>
        <p:nvSpPr>
          <p:cNvPr id="2" name="Title 1">
            <a:extLst>
              <a:ext uri="{FF2B5EF4-FFF2-40B4-BE49-F238E27FC236}">
                <a16:creationId xmlns:a16="http://schemas.microsoft.com/office/drawing/2014/main" id="{E244D9B0-F124-91E3-5E14-3D76C08CC5FD}"/>
              </a:ext>
            </a:extLst>
          </p:cNvPr>
          <p:cNvSpPr>
            <a:spLocks noGrp="1"/>
          </p:cNvSpPr>
          <p:nvPr>
            <p:ph type="title"/>
          </p:nvPr>
        </p:nvSpPr>
        <p:spPr>
          <a:xfrm>
            <a:off x="838200" y="365125"/>
            <a:ext cx="10515600" cy="1325563"/>
          </a:xfrm>
        </p:spPr>
        <p:txBody>
          <a:bodyPr>
            <a:normAutofit/>
          </a:bodyPr>
          <a:lstStyle/>
          <a:p>
            <a:r>
              <a:rPr lang="en-US">
                <a:solidFill>
                  <a:srgbClr val="FFFFFF"/>
                </a:solidFill>
              </a:rPr>
              <a:t>Why Math Pathways?</a:t>
            </a:r>
          </a:p>
        </p:txBody>
      </p:sp>
      <p:graphicFrame>
        <p:nvGraphicFramePr>
          <p:cNvPr id="5" name="Content Placeholder 2">
            <a:extLst>
              <a:ext uri="{FF2B5EF4-FFF2-40B4-BE49-F238E27FC236}">
                <a16:creationId xmlns:a16="http://schemas.microsoft.com/office/drawing/2014/main" id="{053E33E1-2B92-FCFF-61DB-630F4717B69A}"/>
              </a:ext>
            </a:extLst>
          </p:cNvPr>
          <p:cNvGraphicFramePr>
            <a:graphicFrameLocks noGrp="1"/>
          </p:cNvGraphicFramePr>
          <p:nvPr>
            <p:ph idx="1"/>
            <p:extLst>
              <p:ext uri="{D42A27DB-BD31-4B8C-83A1-F6EECF244321}">
                <p14:modId xmlns:p14="http://schemas.microsoft.com/office/powerpoint/2010/main" val="4139090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4635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0607-CE57-FAE7-7AA2-255A3073354E}"/>
              </a:ext>
            </a:extLst>
          </p:cNvPr>
          <p:cNvSpPr>
            <a:spLocks noGrp="1"/>
          </p:cNvSpPr>
          <p:nvPr>
            <p:ph type="title"/>
          </p:nvPr>
        </p:nvSpPr>
        <p:spPr/>
        <p:txBody>
          <a:bodyPr/>
          <a:lstStyle/>
          <a:p>
            <a:r>
              <a:rPr lang="en-US" dirty="0"/>
              <a:t>What will change?</a:t>
            </a:r>
          </a:p>
        </p:txBody>
      </p:sp>
      <p:graphicFrame>
        <p:nvGraphicFramePr>
          <p:cNvPr id="5" name="Content Placeholder 2">
            <a:extLst>
              <a:ext uri="{FF2B5EF4-FFF2-40B4-BE49-F238E27FC236}">
                <a16:creationId xmlns:a16="http://schemas.microsoft.com/office/drawing/2014/main" id="{103AA8E4-69D2-7F6A-54CB-C5F1306E3AAF}"/>
              </a:ext>
            </a:extLst>
          </p:cNvPr>
          <p:cNvGraphicFramePr>
            <a:graphicFrameLocks noGrp="1"/>
          </p:cNvGraphicFramePr>
          <p:nvPr>
            <p:ph idx="1"/>
          </p:nvPr>
        </p:nvGraphicFramePr>
        <p:xfrm>
          <a:off x="609600" y="1974955"/>
          <a:ext cx="10972800" cy="4151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077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764305E723049900FBC94A2172EC3" ma:contentTypeVersion="14" ma:contentTypeDescription="Create a new document." ma:contentTypeScope="" ma:versionID="ef0b9369dc33a546f79111166039ff2e">
  <xsd:schema xmlns:xsd="http://www.w3.org/2001/XMLSchema" xmlns:xs="http://www.w3.org/2001/XMLSchema" xmlns:p="http://schemas.microsoft.com/office/2006/metadata/properties" xmlns:ns3="4856a73d-66b7-4303-bf19-4edfab611aed" xmlns:ns4="7cd3b956-4cbd-4502-82c9-72a22c47a8cf" targetNamespace="http://schemas.microsoft.com/office/2006/metadata/properties" ma:root="true" ma:fieldsID="289cc3d95743d06b99d815eeddcfd634" ns3:_="" ns4:_="">
    <xsd:import namespace="4856a73d-66b7-4303-bf19-4edfab611aed"/>
    <xsd:import namespace="7cd3b956-4cbd-4502-82c9-72a22c47a8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56a73d-66b7-4303-bf19-4edfab611a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d3b956-4cbd-4502-82c9-72a22c47a8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0FB36-42AD-46B6-BCC1-852DB11FB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56a73d-66b7-4303-bf19-4edfab611aed"/>
    <ds:schemaRef ds:uri="7cd3b956-4cbd-4502-82c9-72a22c47a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C7E17B-850C-4B36-BFA3-993009EAA65E}">
  <ds:schemaRefs>
    <ds:schemaRef ds:uri="http://purl.org/dc/terms/"/>
    <ds:schemaRef ds:uri="http://schemas.microsoft.com/office/2006/documentManagement/types"/>
    <ds:schemaRef ds:uri="7cd3b956-4cbd-4502-82c9-72a22c47a8cf"/>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4856a73d-66b7-4303-bf19-4edfab611aed"/>
    <ds:schemaRef ds:uri="http://purl.org/dc/elements/1.1/"/>
  </ds:schemaRefs>
</ds:datastoreItem>
</file>

<file path=customXml/itemProps3.xml><?xml version="1.0" encoding="utf-8"?>
<ds:datastoreItem xmlns:ds="http://schemas.openxmlformats.org/officeDocument/2006/customXml" ds:itemID="{2A2B85DC-D6F2-4813-A543-419A0ECF3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221</TotalTime>
  <Words>1954</Words>
  <Application>Microsoft Office PowerPoint</Application>
  <PresentationFormat>Widescreen</PresentationFormat>
  <Paragraphs>222</Paragraphs>
  <Slides>44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-apple-system</vt:lpstr>
      <vt:lpstr>Arial</vt:lpstr>
      <vt:lpstr>Calibri</vt:lpstr>
      <vt:lpstr>Calibri Light</vt:lpstr>
      <vt:lpstr>Office Theme</vt:lpstr>
      <vt:lpstr>Office Theme</vt:lpstr>
      <vt:lpstr>ACME</vt:lpstr>
      <vt:lpstr>Updated Charge</vt:lpstr>
      <vt:lpstr>Mark your Calendars!</vt:lpstr>
      <vt:lpstr>Draft Timeline of ACME in CT State Context</vt:lpstr>
      <vt:lpstr>ACME Math</vt:lpstr>
      <vt:lpstr>Math Placement</vt:lpstr>
      <vt:lpstr>Curriculum</vt:lpstr>
      <vt:lpstr>Why Math Pathways?</vt:lpstr>
      <vt:lpstr>What will change?</vt:lpstr>
      <vt:lpstr>What is a corequisite model?</vt:lpstr>
      <vt:lpstr>The New Suite of Math Courses</vt:lpstr>
      <vt:lpstr>PowerPoint Presentation</vt:lpstr>
      <vt:lpstr>Selection of Math Courses for Programs/Certificates</vt:lpstr>
      <vt:lpstr>Scenario #1:  Any math course that meets Gen Ed QR SLOs</vt:lpstr>
      <vt:lpstr>Scenario #2:  Any math course that transfers as math credit and meets Gen Ed QR SLOs</vt:lpstr>
      <vt:lpstr>Scenario #3:  A Specific Math Course or Sequence Needed</vt:lpstr>
      <vt:lpstr>Support</vt:lpstr>
      <vt:lpstr>Recommended Supports In addition to supports currently available</vt:lpstr>
      <vt:lpstr>Professional Learning</vt:lpstr>
      <vt:lpstr>PROFESSIONAL LEARNING Menu of Options for Math PL</vt:lpstr>
      <vt:lpstr>ACME English</vt:lpstr>
      <vt:lpstr>Placement</vt:lpstr>
      <vt:lpstr>Placement Process</vt:lpstr>
      <vt:lpstr>Curriculum</vt:lpstr>
      <vt:lpstr>PowerPoint Presentation</vt:lpstr>
      <vt:lpstr>Transitional Supports (proposal)</vt:lpstr>
      <vt:lpstr>PowerPoint Presentation</vt:lpstr>
      <vt:lpstr>Professional Learning 2022-2023</vt:lpstr>
      <vt:lpstr>PowerPoint Presentation</vt:lpstr>
      <vt:lpstr>Course for English Faculty</vt:lpstr>
      <vt:lpstr>Professional Learning Course Content</vt:lpstr>
      <vt:lpstr>Additional PL Opportunities</vt:lpstr>
      <vt:lpstr>ACME ESOL</vt:lpstr>
      <vt:lpstr>   Placement</vt:lpstr>
      <vt:lpstr>ESOL placement method</vt:lpstr>
      <vt:lpstr>Step 1: Application process</vt:lpstr>
      <vt:lpstr>Step 2. Language test and writing sample</vt:lpstr>
      <vt:lpstr>Step 3: Advising Interview</vt:lpstr>
      <vt:lpstr>Curriculum</vt:lpstr>
      <vt:lpstr>Curriculum</vt:lpstr>
      <vt:lpstr>Support</vt:lpstr>
      <vt:lpstr>Support</vt:lpstr>
      <vt:lpstr>Professional Learning</vt:lpstr>
      <vt:lpstr>Plan for PL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Rimkus, Debora Z</dc:creator>
  <cp:lastModifiedBy>McCarthy, Laura L</cp:lastModifiedBy>
  <cp:revision>4</cp:revision>
  <dcterms:created xsi:type="dcterms:W3CDTF">2022-09-08T19:48:37Z</dcterms:created>
  <dcterms:modified xsi:type="dcterms:W3CDTF">2022-09-13T14:52:14Z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0x010100087764305E723049900FBC94A2172EC3</vt:lpwstr>
  </property>
</Properties>
</file>